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Lst>
  <p:sldSz cx="6858000" cy="9906000" type="A4"/>
  <p:notesSz cx="9926638" cy="66690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CC"/>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0" d="100"/>
          <a:sy n="100" d="100"/>
        </p:scale>
        <p:origin x="931" y="10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954FFAA-588E-4FE8-80AB-8677B6EA1D67}" type="datetimeFigureOut">
              <a:rPr kumimoji="1" lang="ja-JP" altLang="en-US" smtClean="0"/>
              <a:t>2026/5/10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4232903-A7B8-4FBE-85E3-C2B87B3CC02B}" type="slidenum">
              <a:rPr kumimoji="1" lang="ja-JP" altLang="en-US" smtClean="0"/>
              <a:t>‹#›</a:t>
            </a:fld>
            <a:endParaRPr kumimoji="1" lang="ja-JP" altLang="en-US"/>
          </a:p>
        </p:txBody>
      </p:sp>
    </p:spTree>
    <p:extLst>
      <p:ext uri="{BB962C8B-B14F-4D97-AF65-F5344CB8AC3E}">
        <p14:creationId xmlns:p14="http://schemas.microsoft.com/office/powerpoint/2010/main" val="2048824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954FFAA-588E-4FE8-80AB-8677B6EA1D67}" type="datetimeFigureOut">
              <a:rPr kumimoji="1" lang="ja-JP" altLang="en-US" smtClean="0"/>
              <a:t>2026/5/10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4232903-A7B8-4FBE-85E3-C2B87B3CC02B}" type="slidenum">
              <a:rPr kumimoji="1" lang="ja-JP" altLang="en-US" smtClean="0"/>
              <a:t>‹#›</a:t>
            </a:fld>
            <a:endParaRPr kumimoji="1" lang="ja-JP" altLang="en-US"/>
          </a:p>
        </p:txBody>
      </p:sp>
    </p:spTree>
    <p:extLst>
      <p:ext uri="{BB962C8B-B14F-4D97-AF65-F5344CB8AC3E}">
        <p14:creationId xmlns:p14="http://schemas.microsoft.com/office/powerpoint/2010/main" val="325499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954FFAA-588E-4FE8-80AB-8677B6EA1D67}" type="datetimeFigureOut">
              <a:rPr kumimoji="1" lang="ja-JP" altLang="en-US" smtClean="0"/>
              <a:t>2026/5/10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4232903-A7B8-4FBE-85E3-C2B87B3CC02B}" type="slidenum">
              <a:rPr kumimoji="1" lang="ja-JP" altLang="en-US" smtClean="0"/>
              <a:t>‹#›</a:t>
            </a:fld>
            <a:endParaRPr kumimoji="1" lang="ja-JP" altLang="en-US"/>
          </a:p>
        </p:txBody>
      </p:sp>
    </p:spTree>
    <p:extLst>
      <p:ext uri="{BB962C8B-B14F-4D97-AF65-F5344CB8AC3E}">
        <p14:creationId xmlns:p14="http://schemas.microsoft.com/office/powerpoint/2010/main" val="236541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954FFAA-588E-4FE8-80AB-8677B6EA1D67}" type="datetimeFigureOut">
              <a:rPr kumimoji="1" lang="ja-JP" altLang="en-US" smtClean="0"/>
              <a:t>2026/5/10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4232903-A7B8-4FBE-85E3-C2B87B3CC02B}" type="slidenum">
              <a:rPr kumimoji="1" lang="ja-JP" altLang="en-US" smtClean="0"/>
              <a:t>‹#›</a:t>
            </a:fld>
            <a:endParaRPr kumimoji="1" lang="ja-JP" altLang="en-US"/>
          </a:p>
        </p:txBody>
      </p:sp>
    </p:spTree>
    <p:extLst>
      <p:ext uri="{BB962C8B-B14F-4D97-AF65-F5344CB8AC3E}">
        <p14:creationId xmlns:p14="http://schemas.microsoft.com/office/powerpoint/2010/main" val="1861264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954FFAA-588E-4FE8-80AB-8677B6EA1D67}" type="datetimeFigureOut">
              <a:rPr kumimoji="1" lang="ja-JP" altLang="en-US" smtClean="0"/>
              <a:t>2026/5/10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4232903-A7B8-4FBE-85E3-C2B87B3CC02B}" type="slidenum">
              <a:rPr kumimoji="1" lang="ja-JP" altLang="en-US" smtClean="0"/>
              <a:t>‹#›</a:t>
            </a:fld>
            <a:endParaRPr kumimoji="1" lang="ja-JP" altLang="en-US"/>
          </a:p>
        </p:txBody>
      </p:sp>
    </p:spTree>
    <p:extLst>
      <p:ext uri="{BB962C8B-B14F-4D97-AF65-F5344CB8AC3E}">
        <p14:creationId xmlns:p14="http://schemas.microsoft.com/office/powerpoint/2010/main" val="98784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954FFAA-588E-4FE8-80AB-8677B6EA1D67}" type="datetimeFigureOut">
              <a:rPr kumimoji="1" lang="ja-JP" altLang="en-US" smtClean="0"/>
              <a:t>2026/5/10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4232903-A7B8-4FBE-85E3-C2B87B3CC02B}" type="slidenum">
              <a:rPr kumimoji="1" lang="ja-JP" altLang="en-US" smtClean="0"/>
              <a:t>‹#›</a:t>
            </a:fld>
            <a:endParaRPr kumimoji="1" lang="ja-JP" altLang="en-US"/>
          </a:p>
        </p:txBody>
      </p:sp>
    </p:spTree>
    <p:extLst>
      <p:ext uri="{BB962C8B-B14F-4D97-AF65-F5344CB8AC3E}">
        <p14:creationId xmlns:p14="http://schemas.microsoft.com/office/powerpoint/2010/main" val="1284570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954FFAA-588E-4FE8-80AB-8677B6EA1D67}" type="datetimeFigureOut">
              <a:rPr kumimoji="1" lang="ja-JP" altLang="en-US" smtClean="0"/>
              <a:t>2026/5/10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4232903-A7B8-4FBE-85E3-C2B87B3CC02B}" type="slidenum">
              <a:rPr kumimoji="1" lang="ja-JP" altLang="en-US" smtClean="0"/>
              <a:t>‹#›</a:t>
            </a:fld>
            <a:endParaRPr kumimoji="1" lang="ja-JP" altLang="en-US"/>
          </a:p>
        </p:txBody>
      </p:sp>
    </p:spTree>
    <p:extLst>
      <p:ext uri="{BB962C8B-B14F-4D97-AF65-F5344CB8AC3E}">
        <p14:creationId xmlns:p14="http://schemas.microsoft.com/office/powerpoint/2010/main" val="2680843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954FFAA-588E-4FE8-80AB-8677B6EA1D67}" type="datetimeFigureOut">
              <a:rPr kumimoji="1" lang="ja-JP" altLang="en-US" smtClean="0"/>
              <a:t>2026/5/10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4232903-A7B8-4FBE-85E3-C2B87B3CC02B}" type="slidenum">
              <a:rPr kumimoji="1" lang="ja-JP" altLang="en-US" smtClean="0"/>
              <a:t>‹#›</a:t>
            </a:fld>
            <a:endParaRPr kumimoji="1" lang="ja-JP" altLang="en-US"/>
          </a:p>
        </p:txBody>
      </p:sp>
    </p:spTree>
    <p:extLst>
      <p:ext uri="{BB962C8B-B14F-4D97-AF65-F5344CB8AC3E}">
        <p14:creationId xmlns:p14="http://schemas.microsoft.com/office/powerpoint/2010/main" val="1071077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54FFAA-588E-4FE8-80AB-8677B6EA1D67}" type="datetimeFigureOut">
              <a:rPr kumimoji="1" lang="ja-JP" altLang="en-US" smtClean="0"/>
              <a:t>2026/5/10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4232903-A7B8-4FBE-85E3-C2B87B3CC02B}" type="slidenum">
              <a:rPr kumimoji="1" lang="ja-JP" altLang="en-US" smtClean="0"/>
              <a:t>‹#›</a:t>
            </a:fld>
            <a:endParaRPr kumimoji="1" lang="ja-JP" altLang="en-US"/>
          </a:p>
        </p:txBody>
      </p:sp>
    </p:spTree>
    <p:extLst>
      <p:ext uri="{BB962C8B-B14F-4D97-AF65-F5344CB8AC3E}">
        <p14:creationId xmlns:p14="http://schemas.microsoft.com/office/powerpoint/2010/main" val="2665033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954FFAA-588E-4FE8-80AB-8677B6EA1D67}" type="datetimeFigureOut">
              <a:rPr kumimoji="1" lang="ja-JP" altLang="en-US" smtClean="0"/>
              <a:t>2026/5/10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4232903-A7B8-4FBE-85E3-C2B87B3CC02B}" type="slidenum">
              <a:rPr kumimoji="1" lang="ja-JP" altLang="en-US" smtClean="0"/>
              <a:t>‹#›</a:t>
            </a:fld>
            <a:endParaRPr kumimoji="1" lang="ja-JP" altLang="en-US"/>
          </a:p>
        </p:txBody>
      </p:sp>
    </p:spTree>
    <p:extLst>
      <p:ext uri="{BB962C8B-B14F-4D97-AF65-F5344CB8AC3E}">
        <p14:creationId xmlns:p14="http://schemas.microsoft.com/office/powerpoint/2010/main" val="2106269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954FFAA-588E-4FE8-80AB-8677B6EA1D67}" type="datetimeFigureOut">
              <a:rPr kumimoji="1" lang="ja-JP" altLang="en-US" smtClean="0"/>
              <a:t>2026/5/10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4232903-A7B8-4FBE-85E3-C2B87B3CC02B}" type="slidenum">
              <a:rPr kumimoji="1" lang="ja-JP" altLang="en-US" smtClean="0"/>
              <a:t>‹#›</a:t>
            </a:fld>
            <a:endParaRPr kumimoji="1" lang="ja-JP" altLang="en-US"/>
          </a:p>
        </p:txBody>
      </p:sp>
    </p:spTree>
    <p:extLst>
      <p:ext uri="{BB962C8B-B14F-4D97-AF65-F5344CB8AC3E}">
        <p14:creationId xmlns:p14="http://schemas.microsoft.com/office/powerpoint/2010/main" val="2845570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954FFAA-588E-4FE8-80AB-8677B6EA1D67}" type="datetimeFigureOut">
              <a:rPr kumimoji="1" lang="ja-JP" altLang="en-US" smtClean="0"/>
              <a:t>2026/5/10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4232903-A7B8-4FBE-85E3-C2B87B3CC02B}" type="slidenum">
              <a:rPr kumimoji="1" lang="ja-JP" altLang="en-US" smtClean="0"/>
              <a:t>‹#›</a:t>
            </a:fld>
            <a:endParaRPr kumimoji="1" lang="ja-JP" altLang="en-US"/>
          </a:p>
        </p:txBody>
      </p:sp>
    </p:spTree>
    <p:extLst>
      <p:ext uri="{BB962C8B-B14F-4D97-AF65-F5344CB8AC3E}">
        <p14:creationId xmlns:p14="http://schemas.microsoft.com/office/powerpoint/2010/main" val="28464609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四角形: 角を丸くする 4">
            <a:extLst>
              <a:ext uri="{FF2B5EF4-FFF2-40B4-BE49-F238E27FC236}">
                <a16:creationId xmlns:a16="http://schemas.microsoft.com/office/drawing/2014/main" id="{7AE8358E-28A6-814D-BF04-92C7C4D6C2FE}"/>
              </a:ext>
            </a:extLst>
          </p:cNvPr>
          <p:cNvSpPr/>
          <p:nvPr/>
        </p:nvSpPr>
        <p:spPr>
          <a:xfrm>
            <a:off x="399560" y="342332"/>
            <a:ext cx="6093300" cy="905673"/>
          </a:xfrm>
          <a:prstGeom prst="roundRect">
            <a:avLst/>
          </a:prstGeom>
          <a:solidFill>
            <a:schemeClr val="accent2">
              <a:lumMod val="7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accent4">
                    <a:lumMod val="20000"/>
                    <a:lumOff val="80000"/>
                  </a:schemeClr>
                </a:solidFill>
                <a:latin typeface="HGP創英角ﾎﾟｯﾌﾟ体" panose="040B0A00000000000000" pitchFamily="50" charset="-128"/>
                <a:ea typeface="HGP創英角ﾎﾟｯﾌﾟ体" panose="040B0A00000000000000" pitchFamily="50" charset="-128"/>
              </a:rPr>
              <a:t>アジア・アジアパラ観戦特別ラーケーションカード</a:t>
            </a:r>
          </a:p>
        </p:txBody>
      </p:sp>
      <p:sp>
        <p:nvSpPr>
          <p:cNvPr id="7" name="テキスト ボックス 6">
            <a:extLst>
              <a:ext uri="{FF2B5EF4-FFF2-40B4-BE49-F238E27FC236}">
                <a16:creationId xmlns:a16="http://schemas.microsoft.com/office/drawing/2014/main" id="{4D61C098-0437-6E2A-7E1B-200447392B55}"/>
              </a:ext>
            </a:extLst>
          </p:cNvPr>
          <p:cNvSpPr txBox="1"/>
          <p:nvPr/>
        </p:nvSpPr>
        <p:spPr>
          <a:xfrm>
            <a:off x="213328" y="1248005"/>
            <a:ext cx="6435484" cy="1015663"/>
          </a:xfrm>
          <a:prstGeom prst="rect">
            <a:avLst/>
          </a:prstGeom>
          <a:noFill/>
        </p:spPr>
        <p:txBody>
          <a:bodyPr wrap="square" rtlCol="0">
            <a:spAutoFit/>
          </a:bodyPr>
          <a:lstStyle/>
          <a:p>
            <a:pPr algn="dist"/>
            <a:r>
              <a:rPr kumimoji="1" lang="ja-JP" altLang="en-US" sz="2000" dirty="0">
                <a:solidFill>
                  <a:schemeClr val="accent2">
                    <a:lumMod val="75000"/>
                  </a:schemeClr>
                </a:solidFill>
                <a:latin typeface="BIZ UDPゴシック" panose="020B0400000000000000" pitchFamily="50" charset="-128"/>
                <a:ea typeface="BIZ UDPゴシック" panose="020B0400000000000000" pitchFamily="50" charset="-128"/>
              </a:rPr>
              <a:t>　「アジア・アジアパラ観戦特別ラーケーションの日」は、子供が保護者等とともに、平日に、アジア・アジアパラ大会を競技会場で観戦するために取得することができます。</a:t>
            </a:r>
          </a:p>
        </p:txBody>
      </p:sp>
      <p:sp>
        <p:nvSpPr>
          <p:cNvPr id="11" name="テキスト ボックス 883698954">
            <a:extLst>
              <a:ext uri="{FF2B5EF4-FFF2-40B4-BE49-F238E27FC236}">
                <a16:creationId xmlns:a16="http://schemas.microsoft.com/office/drawing/2014/main" id="{3BF2FE67-7D16-3A26-87D9-1E9A6F289467}"/>
              </a:ext>
            </a:extLst>
          </p:cNvPr>
          <p:cNvSpPr txBox="1">
            <a:spLocks noChangeArrowheads="1"/>
          </p:cNvSpPr>
          <p:nvPr/>
        </p:nvSpPr>
        <p:spPr bwMode="auto">
          <a:xfrm>
            <a:off x="117000" y="2551461"/>
            <a:ext cx="6624000" cy="2515053"/>
          </a:xfrm>
          <a:prstGeom prst="rect">
            <a:avLst/>
          </a:prstGeom>
          <a:solidFill>
            <a:srgbClr val="FFFFCC"/>
          </a:solid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ts val="600"/>
              </a:lnSpc>
              <a:spcBef>
                <a:spcPct val="0"/>
              </a:spcBef>
              <a:spcAft>
                <a:spcPct val="0"/>
              </a:spcAft>
              <a:buClrTx/>
              <a:buSzTx/>
              <a:buFontTx/>
              <a:buNone/>
              <a:tabLst/>
            </a:pPr>
            <a:r>
              <a:rPr kumimoji="0" lang="ja-JP" altLang="ja-JP"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dirty="0">
                <a:latin typeface="BIZ UDPゴシック" panose="020B0400000000000000" pitchFamily="50" charset="-128"/>
                <a:ea typeface="BIZ UDPゴシック" panose="020B0400000000000000" pitchFamily="50" charset="-128"/>
                <a:cs typeface="Times New Roman" panose="02020603050405020304" pitchFamily="18" charset="0"/>
              </a:rPr>
              <a:t>                     </a:t>
            </a:r>
          </a:p>
          <a:p>
            <a:pPr marL="0" marR="0" lvl="0" indent="0" algn="dist" defTabSz="914400" rtl="0" eaLnBrk="0" fontAlgn="base" latinLnBrk="0" hangingPunct="0">
              <a:lnSpc>
                <a:spcPts val="1500"/>
              </a:lnSpc>
              <a:spcBef>
                <a:spcPct val="0"/>
              </a:spcBef>
              <a:spcAft>
                <a:spcPct val="0"/>
              </a:spcAft>
              <a:buClrTx/>
              <a:buSzTx/>
              <a:buFontTx/>
              <a:buNone/>
              <a:tabLst/>
            </a:pPr>
            <a:r>
              <a:rPr kumimoji="0" lang="en-US" altLang="ja-JP"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en-US" altLang="ja-JP"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ts val="2400"/>
              </a:lnSpc>
              <a:spcBef>
                <a:spcPct val="0"/>
              </a:spcBef>
              <a:spcAft>
                <a:spcPct val="0"/>
              </a:spcAft>
              <a:buClrTx/>
              <a:buSzTx/>
              <a:buFontTx/>
              <a:buNone/>
              <a:tabLst/>
            </a:pPr>
            <a:r>
              <a:rPr kumimoji="0" lang="ja-JP" altLang="ja-JP" sz="160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60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確認して、□に☑を入れましょう</a:t>
            </a:r>
            <a:r>
              <a:rPr kumimoji="0" lang="ja-JP" altLang="ja-JP" sz="160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ja-JP" altLang="ja-JP" sz="160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spcBef>
                <a:spcPct val="0"/>
              </a:spcBef>
              <a:spcAft>
                <a:spcPct val="0"/>
              </a:spcAft>
              <a:buClrTx/>
              <a:buSzTx/>
              <a:buFontTx/>
              <a:buNone/>
              <a:tabLst/>
            </a:pPr>
            <a:r>
              <a:rPr kumimoji="0" lang="ja-JP" altLang="en-US" sz="160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170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□「アジア・アジアパラ観戦特別ラーケーションの日」</a:t>
            </a:r>
            <a:endParaRPr kumimoji="0" lang="en-US" altLang="ja-JP" sz="170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spcBef>
                <a:spcPct val="0"/>
              </a:spcBef>
              <a:spcAft>
                <a:spcPct val="0"/>
              </a:spcAft>
              <a:buClrTx/>
              <a:buSzTx/>
              <a:buFontTx/>
              <a:buNone/>
              <a:tabLst/>
            </a:pPr>
            <a:r>
              <a:rPr lang="ja-JP" altLang="en-US" sz="17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170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の意義を理解しました。</a:t>
            </a:r>
            <a:endParaRPr kumimoji="0" lang="en-US" altLang="ja-JP" sz="170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spcBef>
                <a:spcPct val="0"/>
              </a:spcBef>
              <a:spcAft>
                <a:spcPct val="0"/>
              </a:spcAft>
              <a:buClrTx/>
              <a:buSzTx/>
              <a:buFontTx/>
              <a:buNone/>
              <a:tabLst/>
            </a:pPr>
            <a:r>
              <a:rPr lang="ja-JP" altLang="en-US" sz="17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700" i="0"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en-US" altLang="ja-JP" sz="1700" i="0"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700" i="0"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保護者等と一緒に活動</a:t>
            </a:r>
            <a:r>
              <a:rPr kumimoji="0" lang="ja-JP" altLang="en-US" sz="1700" i="0"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します。</a:t>
            </a:r>
            <a:endParaRPr kumimoji="0" lang="ja-JP" altLang="ja-JP" sz="1700" i="0"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spcBef>
                <a:spcPct val="0"/>
              </a:spcBef>
              <a:spcAft>
                <a:spcPct val="0"/>
              </a:spcAft>
              <a:buClrTx/>
              <a:buSzTx/>
              <a:buFontTx/>
              <a:buNone/>
              <a:tabLst/>
            </a:pPr>
            <a:r>
              <a:rPr lang="ja-JP" altLang="en-US" sz="1700" dirty="0">
                <a:latin typeface="BIZ UDPゴシック" panose="020B0400000000000000" pitchFamily="50" charset="-128"/>
                <a:ea typeface="BIZ UDPゴシック" panose="020B0400000000000000" pitchFamily="50" charset="-128"/>
                <a:cs typeface="Times New Roman" panose="02020603050405020304" pitchFamily="18" charset="0"/>
              </a:rPr>
              <a:t>　□ 取得できない日はありません。学校行事等の確認をしました。 </a:t>
            </a:r>
            <a:endParaRPr lang="en-US" altLang="ja-JP" sz="17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914400" eaLnBrk="0" fontAlgn="base" hangingPunct="0">
              <a:spcBef>
                <a:spcPct val="0"/>
              </a:spcBef>
              <a:spcAft>
                <a:spcPct val="0"/>
              </a:spcAft>
            </a:pPr>
            <a:r>
              <a:rPr lang="ja-JP" altLang="en-US" sz="17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700" i="0"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en-US" altLang="ja-JP" sz="1700" i="0"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1700" i="0"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学校で</a:t>
            </a:r>
            <a:r>
              <a:rPr kumimoji="0" lang="ja-JP" altLang="ja-JP" sz="1700" i="0"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受けられない授業の内容は、家庭で自習をします</a:t>
            </a:r>
            <a:r>
              <a:rPr kumimoji="0" lang="ja-JP" altLang="ja-JP" sz="170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en-US" altLang="ja-JP" sz="170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spcBef>
                <a:spcPct val="0"/>
              </a:spcBef>
              <a:spcAft>
                <a:spcPct val="0"/>
              </a:spcAft>
              <a:buClrTx/>
              <a:buSzTx/>
              <a:buFontTx/>
              <a:buNone/>
              <a:tabLst/>
            </a:pPr>
            <a:r>
              <a:rPr lang="ja-JP" altLang="en-US" sz="1700" dirty="0">
                <a:latin typeface="BIZ UDPゴシック" panose="020B0400000000000000" pitchFamily="50" charset="-128"/>
                <a:ea typeface="BIZ UDPゴシック" panose="020B0400000000000000" pitchFamily="50" charset="-128"/>
                <a:cs typeface="Times New Roman" panose="02020603050405020304" pitchFamily="18" charset="0"/>
              </a:rPr>
              <a:t>　□ 取得の取り消しや急な変更を行う場合は、安全な学校給食の提　　</a:t>
            </a:r>
            <a:endParaRPr lang="en-US" altLang="ja-JP" sz="17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spcBef>
                <a:spcPct val="0"/>
              </a:spcBef>
              <a:spcAft>
                <a:spcPct val="0"/>
              </a:spcAft>
              <a:buClrTx/>
              <a:buSzTx/>
              <a:buFontTx/>
              <a:buNone/>
              <a:tabLst/>
            </a:pPr>
            <a:r>
              <a:rPr lang="ja-JP" altLang="en-US" sz="1700" dirty="0">
                <a:latin typeface="BIZ UDPゴシック" panose="020B0400000000000000" pitchFamily="50" charset="-128"/>
                <a:ea typeface="BIZ UDPゴシック" panose="020B0400000000000000" pitchFamily="50" charset="-128"/>
                <a:cs typeface="Times New Roman" panose="02020603050405020304" pitchFamily="18" charset="0"/>
              </a:rPr>
              <a:t>　　　供が困難となるため、弁当を持参します。</a:t>
            </a:r>
            <a:endParaRPr kumimoji="0" lang="ja-JP" altLang="en-US" sz="17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spcBef>
                <a:spcPct val="0"/>
              </a:spcBef>
              <a:spcAft>
                <a:spcPct val="0"/>
              </a:spcAft>
              <a:buClrTx/>
              <a:buSzTx/>
              <a:buFontTx/>
              <a:buNone/>
              <a:tabLst/>
            </a:pPr>
            <a:r>
              <a:rPr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ja-JP" altLang="en-US" sz="1600" b="0" i="0" u="none" strike="noStrike" cap="none" normalizeH="0" baseline="0" dirty="0">
              <a:ln>
                <a:noFill/>
              </a:ln>
              <a:solidFill>
                <a:schemeClr val="tx1"/>
              </a:solidFill>
              <a:effectLst/>
              <a:latin typeface="Arial" panose="020B0604020202020204" pitchFamily="34" charset="0"/>
            </a:endParaRPr>
          </a:p>
        </p:txBody>
      </p:sp>
      <p:sp>
        <p:nvSpPr>
          <p:cNvPr id="24" name="Rectangle 18">
            <a:extLst>
              <a:ext uri="{FF2B5EF4-FFF2-40B4-BE49-F238E27FC236}">
                <a16:creationId xmlns:a16="http://schemas.microsoft.com/office/drawing/2014/main" id="{66A1D282-6020-F8C6-EDEB-1267BA28585A}"/>
              </a:ext>
            </a:extLst>
          </p:cNvPr>
          <p:cNvSpPr>
            <a:spLocks noChangeArrowheads="1"/>
          </p:cNvSpPr>
          <p:nvPr/>
        </p:nvSpPr>
        <p:spPr bwMode="auto">
          <a:xfrm>
            <a:off x="152400" y="6096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4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a:ln>
                  <a:noFill/>
                </a:ln>
                <a:solidFill>
                  <a:schemeClr val="tx1"/>
                </a:solidFill>
                <a:effectLst/>
                <a:latin typeface="Arial" panose="020B0604020202020204" pitchFamily="34" charset="0"/>
              </a:rPr>
            </a:br>
            <a:endParaRPr kumimoji="0" lang="ja-JP" altLang="ja-JP"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 name="Rectangle 20">
            <a:extLst>
              <a:ext uri="{FF2B5EF4-FFF2-40B4-BE49-F238E27FC236}">
                <a16:creationId xmlns:a16="http://schemas.microsoft.com/office/drawing/2014/main" id="{0BA00BA8-2F14-F243-D9F5-578F79237D16}"/>
              </a:ext>
            </a:extLst>
          </p:cNvPr>
          <p:cNvSpPr>
            <a:spLocks noChangeArrowheads="1"/>
          </p:cNvSpPr>
          <p:nvPr/>
        </p:nvSpPr>
        <p:spPr bwMode="auto">
          <a:xfrm>
            <a:off x="152400" y="6096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6" name="Rectangle 24">
            <a:extLst>
              <a:ext uri="{FF2B5EF4-FFF2-40B4-BE49-F238E27FC236}">
                <a16:creationId xmlns:a16="http://schemas.microsoft.com/office/drawing/2014/main" id="{9D25DDCF-0D6F-8E4D-8C52-4111AA593E72}"/>
              </a:ext>
            </a:extLst>
          </p:cNvPr>
          <p:cNvSpPr>
            <a:spLocks noChangeArrowheads="1"/>
          </p:cNvSpPr>
          <p:nvPr/>
        </p:nvSpPr>
        <p:spPr bwMode="auto">
          <a:xfrm>
            <a:off x="152400" y="6096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a:ln>
                  <a:noFill/>
                </a:ln>
                <a:solidFill>
                  <a:schemeClr val="tx1"/>
                </a:solidFill>
                <a:effectLst/>
                <a:latin typeface="Arial" panose="020B0604020202020204" pitchFamily="34" charset="0"/>
              </a:rPr>
            </a:br>
            <a:endParaRPr kumimoji="0" lang="ja-JP" altLang="ja-JP"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7" name="Rectangle 26">
            <a:extLst>
              <a:ext uri="{FF2B5EF4-FFF2-40B4-BE49-F238E27FC236}">
                <a16:creationId xmlns:a16="http://schemas.microsoft.com/office/drawing/2014/main" id="{61697FED-DC08-0560-DABC-FC795024E357}"/>
              </a:ext>
            </a:extLst>
          </p:cNvPr>
          <p:cNvSpPr>
            <a:spLocks noChangeArrowheads="1"/>
          </p:cNvSpPr>
          <p:nvPr/>
        </p:nvSpPr>
        <p:spPr bwMode="auto">
          <a:xfrm>
            <a:off x="152400" y="6096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4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8" name="Rectangle 29">
            <a:extLst>
              <a:ext uri="{FF2B5EF4-FFF2-40B4-BE49-F238E27FC236}">
                <a16:creationId xmlns:a16="http://schemas.microsoft.com/office/drawing/2014/main" id="{79C01344-9C02-A664-DF16-AF1E9290116F}"/>
              </a:ext>
            </a:extLst>
          </p:cNvPr>
          <p:cNvSpPr>
            <a:spLocks noChangeArrowheads="1"/>
          </p:cNvSpPr>
          <p:nvPr/>
        </p:nvSpPr>
        <p:spPr bwMode="auto">
          <a:xfrm>
            <a:off x="152400" y="6096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9" name="正方形/長方形 28">
            <a:extLst>
              <a:ext uri="{FF2B5EF4-FFF2-40B4-BE49-F238E27FC236}">
                <a16:creationId xmlns:a16="http://schemas.microsoft.com/office/drawing/2014/main" id="{BEBEAA2B-8043-A16F-227B-5CC057E110BA}"/>
              </a:ext>
            </a:extLst>
          </p:cNvPr>
          <p:cNvSpPr/>
          <p:nvPr/>
        </p:nvSpPr>
        <p:spPr>
          <a:xfrm>
            <a:off x="117000" y="5371575"/>
            <a:ext cx="6624000" cy="3127312"/>
          </a:xfrm>
          <a:prstGeom prst="rect">
            <a:avLst/>
          </a:prstGeom>
          <a:solidFill>
            <a:schemeClr val="bg1"/>
          </a:solidFill>
          <a:ln w="63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tIns="108000" rtlCol="0" anchor="t" anchorCtr="0"/>
          <a:lstStyle/>
          <a:p>
            <a:pPr>
              <a:lnSpc>
                <a:spcPts val="1500"/>
              </a:lnSpc>
            </a:pPr>
            <a:endParaRPr kumimoji="1" lang="en-US" altLang="ja-JP" b="1" dirty="0">
              <a:solidFill>
                <a:schemeClr val="tx1"/>
              </a:solidFill>
              <a:latin typeface="UD デジタル 教科書体 NP-B" panose="02020700000000000000" pitchFamily="18" charset="-128"/>
              <a:ea typeface="UD デジタル 教科書体 NP-B" panose="02020700000000000000" pitchFamily="18" charset="-128"/>
            </a:endParaRPr>
          </a:p>
          <a:p>
            <a:pPr>
              <a:lnSpc>
                <a:spcPct val="150000"/>
              </a:lnSpc>
            </a:pPr>
            <a:r>
              <a:rPr kumimoji="1" lang="ja-JP" altLang="en-US" b="1" dirty="0">
                <a:solidFill>
                  <a:schemeClr val="tx1"/>
                </a:solidFill>
                <a:latin typeface="BIZ UDゴシック" panose="020B0400000000000000" pitchFamily="49" charset="-128"/>
                <a:ea typeface="BIZ UDゴシック" panose="020B0400000000000000" pitchFamily="49" charset="-128"/>
              </a:rPr>
              <a:t>・観戦する日：</a:t>
            </a:r>
            <a:endParaRPr kumimoji="1" lang="en-US" altLang="ja-JP" b="1" dirty="0">
              <a:solidFill>
                <a:schemeClr val="tx1"/>
              </a:solidFill>
              <a:latin typeface="BIZ UDゴシック" panose="020B0400000000000000" pitchFamily="49" charset="-128"/>
              <a:ea typeface="BIZ UDゴシック" panose="020B0400000000000000" pitchFamily="49" charset="-128"/>
            </a:endParaRPr>
          </a:p>
          <a:p>
            <a:pPr>
              <a:lnSpc>
                <a:spcPct val="150000"/>
              </a:lnSpc>
            </a:pPr>
            <a:r>
              <a:rPr kumimoji="1" lang="ja-JP" altLang="en-US" b="1" dirty="0">
                <a:solidFill>
                  <a:schemeClr val="tx1"/>
                </a:solidFill>
                <a:latin typeface="BIZ UDゴシック" panose="020B0400000000000000" pitchFamily="49" charset="-128"/>
                <a:ea typeface="BIZ UDゴシック" panose="020B0400000000000000" pitchFamily="49" charset="-128"/>
              </a:rPr>
              <a:t>・観戦する競技：</a:t>
            </a:r>
            <a:endParaRPr kumimoji="1" lang="en-US" altLang="ja-JP" b="1" dirty="0">
              <a:solidFill>
                <a:schemeClr val="tx1"/>
              </a:solidFill>
              <a:latin typeface="BIZ UDゴシック" panose="020B0400000000000000" pitchFamily="49" charset="-128"/>
              <a:ea typeface="BIZ UDゴシック" panose="020B0400000000000000" pitchFamily="49" charset="-128"/>
            </a:endParaRPr>
          </a:p>
          <a:p>
            <a:pPr>
              <a:lnSpc>
                <a:spcPct val="150000"/>
              </a:lnSpc>
            </a:pPr>
            <a:r>
              <a:rPr kumimoji="1" lang="ja-JP" altLang="en-US" b="1" dirty="0">
                <a:solidFill>
                  <a:schemeClr val="tx1"/>
                </a:solidFill>
                <a:latin typeface="BIZ UDゴシック" panose="020B0400000000000000" pitchFamily="49" charset="-128"/>
                <a:ea typeface="BIZ UDゴシック" panose="020B0400000000000000" pitchFamily="49" charset="-128"/>
              </a:rPr>
              <a:t>・観戦する場所：</a:t>
            </a:r>
            <a:endParaRPr kumimoji="1" lang="en-US" altLang="ja-JP" b="1" dirty="0">
              <a:solidFill>
                <a:schemeClr val="tx1"/>
              </a:solidFill>
              <a:latin typeface="BIZ UDゴシック" panose="020B0400000000000000" pitchFamily="49" charset="-128"/>
              <a:ea typeface="BIZ UDゴシック" panose="020B0400000000000000" pitchFamily="49" charset="-128"/>
            </a:endParaRPr>
          </a:p>
          <a:p>
            <a:pPr>
              <a:lnSpc>
                <a:spcPct val="200000"/>
              </a:lnSpc>
            </a:pPr>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a:p>
            <a:pPr marL="442913" indent="-263525" algn="dist">
              <a:lnSpc>
                <a:spcPts val="2100"/>
              </a:lnSpc>
              <a:spcBef>
                <a:spcPts val="600"/>
              </a:spcBef>
            </a:pPr>
            <a:r>
              <a:rPr kumimoji="1" lang="ja-JP" altLang="en-US" sz="1600" b="1" dirty="0">
                <a:solidFill>
                  <a:schemeClr val="tx1"/>
                </a:solidFill>
                <a:latin typeface="BIZ UDゴシック" panose="020B0400000000000000" pitchFamily="49" charset="-128"/>
                <a:ea typeface="BIZ UDゴシック" panose="020B0400000000000000" pitchFamily="49" charset="-128"/>
              </a:rPr>
              <a:t>（　　　　　　）学校（　　）年（　　）組（　　）番</a:t>
            </a:r>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a:p>
            <a:pPr marL="442913" indent="-263525">
              <a:lnSpc>
                <a:spcPts val="2100"/>
              </a:lnSpc>
              <a:spcBef>
                <a:spcPts val="600"/>
              </a:spcBef>
            </a:pPr>
            <a:r>
              <a:rPr kumimoji="1" lang="ja-JP" altLang="en-US" sz="1600" b="1" spc="-150" dirty="0">
                <a:solidFill>
                  <a:schemeClr val="tx1"/>
                </a:solidFill>
                <a:latin typeface="BIZ UDゴシック" panose="020B0400000000000000" pitchFamily="49" charset="-128"/>
                <a:ea typeface="BIZ UDゴシック" panose="020B0400000000000000" pitchFamily="49" charset="-128"/>
              </a:rPr>
              <a:t>　　　　　　　　　　　　　　保護者氏名　　（　　　　　　　　　　）</a:t>
            </a:r>
            <a:endParaRPr kumimoji="1" lang="en-US" altLang="ja-JP" sz="1600" b="1" u="sng" spc="-150" dirty="0">
              <a:solidFill>
                <a:schemeClr val="tx1"/>
              </a:solidFill>
              <a:latin typeface="BIZ UDゴシック" panose="020B0400000000000000" pitchFamily="49" charset="-128"/>
              <a:ea typeface="BIZ UDゴシック" panose="020B0400000000000000" pitchFamily="49" charset="-128"/>
            </a:endParaRPr>
          </a:p>
          <a:p>
            <a:pPr marL="442913" indent="-263525">
              <a:lnSpc>
                <a:spcPts val="2100"/>
              </a:lnSpc>
              <a:spcBef>
                <a:spcPts val="600"/>
              </a:spcBef>
            </a:pPr>
            <a:r>
              <a:rPr kumimoji="1" lang="ja-JP" altLang="en-US" sz="1600" b="1" spc="-150" dirty="0">
                <a:solidFill>
                  <a:schemeClr val="tx1"/>
                </a:solidFill>
                <a:latin typeface="BIZ UDゴシック" panose="020B0400000000000000" pitchFamily="49" charset="-128"/>
                <a:ea typeface="BIZ UDゴシック" panose="020B0400000000000000" pitchFamily="49" charset="-128"/>
              </a:rPr>
              <a:t>　　　　　　　　　　　　　　児童生徒氏名　（　　　　　　　　　　）</a:t>
            </a:r>
          </a:p>
        </p:txBody>
      </p:sp>
      <p:sp>
        <p:nvSpPr>
          <p:cNvPr id="15" name="テキスト ボックス 2">
            <a:extLst>
              <a:ext uri="{FF2B5EF4-FFF2-40B4-BE49-F238E27FC236}">
                <a16:creationId xmlns:a16="http://schemas.microsoft.com/office/drawing/2014/main" id="{0ED2310E-2246-92EC-C35C-15C90B217B8A}"/>
              </a:ext>
            </a:extLst>
          </p:cNvPr>
          <p:cNvSpPr txBox="1">
            <a:spLocks noChangeArrowheads="1"/>
          </p:cNvSpPr>
          <p:nvPr/>
        </p:nvSpPr>
        <p:spPr bwMode="auto">
          <a:xfrm>
            <a:off x="213327" y="5215142"/>
            <a:ext cx="1980000" cy="323850"/>
          </a:xfrm>
          <a:prstGeom prst="rect">
            <a:avLst/>
          </a:prstGeom>
          <a:solidFill>
            <a:schemeClr val="accent1">
              <a:lumMod val="50000"/>
            </a:schemeClr>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b="1" dirty="0">
                <a:solidFill>
                  <a:srgbClr val="FFFF99"/>
                </a:solidFill>
                <a:latin typeface="BIZ UDPゴシック" panose="020B0400000000000000" pitchFamily="50" charset="-128"/>
                <a:ea typeface="BIZ UDPゴシック" panose="020B0400000000000000" pitchFamily="50" charset="-128"/>
                <a:cs typeface="Times New Roman" panose="02020603050405020304" pitchFamily="18" charset="0"/>
              </a:rPr>
              <a:t>２</a:t>
            </a:r>
            <a:r>
              <a:rPr kumimoji="0" lang="ja-JP" altLang="ja-JP" b="1" i="0" u="none" strike="noStrike" cap="none" normalizeH="0" baseline="0" dirty="0">
                <a:ln>
                  <a:noFill/>
                </a:ln>
                <a:solidFill>
                  <a:srgbClr val="FFFF99"/>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計画を立てる</a:t>
            </a:r>
            <a:endParaRPr kumimoji="0" lang="ja-JP" altLang="ja-JP" sz="2400" b="0" i="0" u="none" strike="noStrike" cap="none" normalizeH="0" baseline="0" dirty="0">
              <a:ln>
                <a:noFill/>
              </a:ln>
              <a:solidFill>
                <a:srgbClr val="FFFF99"/>
              </a:solidFill>
              <a:effectLst/>
              <a:latin typeface="Arial" panose="020B0604020202020204" pitchFamily="34" charset="0"/>
            </a:endParaRPr>
          </a:p>
        </p:txBody>
      </p:sp>
      <p:sp>
        <p:nvSpPr>
          <p:cNvPr id="31" name="テキスト ボックス 30">
            <a:extLst>
              <a:ext uri="{FF2B5EF4-FFF2-40B4-BE49-F238E27FC236}">
                <a16:creationId xmlns:a16="http://schemas.microsoft.com/office/drawing/2014/main" id="{B0794759-B9B4-24FA-9BF6-27238E884FA8}"/>
              </a:ext>
            </a:extLst>
          </p:cNvPr>
          <p:cNvSpPr txBox="1"/>
          <p:nvPr/>
        </p:nvSpPr>
        <p:spPr>
          <a:xfrm>
            <a:off x="5139488" y="5493589"/>
            <a:ext cx="1460761" cy="1523494"/>
          </a:xfrm>
          <a:prstGeom prst="rect">
            <a:avLst/>
          </a:prstGeom>
          <a:noFill/>
          <a:ln w="12700">
            <a:solidFill>
              <a:schemeClr val="tx1"/>
            </a:solidFill>
          </a:ln>
        </p:spPr>
        <p:txBody>
          <a:bodyPr wrap="square" rtlCol="0">
            <a:spAutoFit/>
          </a:bodyPr>
          <a:lstStyle/>
          <a:p>
            <a:r>
              <a:rPr kumimoji="1" lang="ja-JP" altLang="en-US" sz="1100" spc="-150" dirty="0">
                <a:latin typeface="BIZ UDゴシック" panose="020B0400000000000000" pitchFamily="49" charset="-128"/>
                <a:ea typeface="BIZ UDゴシック" panose="020B0400000000000000" pitchFamily="49" charset="-128"/>
              </a:rPr>
              <a:t>「アジア・アジアパラ観戦特別ラーケーションの日</a:t>
            </a:r>
            <a:r>
              <a:rPr kumimoji="1" lang="ja-JP" altLang="en-US" sz="1100" spc="-300" dirty="0">
                <a:latin typeface="BIZ UDゴシック" panose="020B0400000000000000" pitchFamily="49" charset="-128"/>
                <a:ea typeface="BIZ UDゴシック" panose="020B0400000000000000" pitchFamily="49" charset="-128"/>
              </a:rPr>
              <a:t>」</a:t>
            </a:r>
            <a:r>
              <a:rPr kumimoji="1" lang="ja-JP" altLang="en-US" sz="1100" dirty="0">
                <a:latin typeface="BIZ UDゴシック" panose="020B0400000000000000" pitchFamily="49" charset="-128"/>
                <a:ea typeface="BIZ UDゴシック" panose="020B0400000000000000" pitchFamily="49" charset="-128"/>
              </a:rPr>
              <a:t>を取るのは、</a:t>
            </a:r>
            <a:endParaRPr kumimoji="1" lang="en-US" altLang="ja-JP" sz="1100" dirty="0">
              <a:latin typeface="BIZ UDゴシック" panose="020B0400000000000000" pitchFamily="49" charset="-128"/>
              <a:ea typeface="BIZ UDゴシック" panose="020B0400000000000000" pitchFamily="49" charset="-128"/>
            </a:endParaRPr>
          </a:p>
          <a:p>
            <a:endParaRPr kumimoji="1" lang="en-US" altLang="ja-JP" sz="1100" dirty="0">
              <a:latin typeface="BIZ UDゴシック" panose="020B0400000000000000" pitchFamily="49" charset="-128"/>
              <a:ea typeface="BIZ UDゴシック" panose="020B0400000000000000" pitchFamily="49" charset="-128"/>
            </a:endParaRPr>
          </a:p>
          <a:p>
            <a:endParaRPr kumimoji="1" lang="en-US" altLang="ja-JP" sz="1100" dirty="0">
              <a:latin typeface="BIZ UDゴシック" panose="020B0400000000000000" pitchFamily="49" charset="-128"/>
              <a:ea typeface="BIZ UDゴシック" panose="020B0400000000000000" pitchFamily="49" charset="-128"/>
            </a:endParaRPr>
          </a:p>
          <a:p>
            <a:endParaRPr kumimoji="1" lang="en-US" altLang="ja-JP" sz="1100" dirty="0">
              <a:latin typeface="BIZ UDゴシック" panose="020B0400000000000000" pitchFamily="49" charset="-128"/>
              <a:ea typeface="BIZ UDゴシック" panose="020B0400000000000000" pitchFamily="49" charset="-128"/>
            </a:endParaRPr>
          </a:p>
          <a:p>
            <a:pPr algn="r"/>
            <a:r>
              <a:rPr kumimoji="1" lang="ja-JP" altLang="en-US" sz="1600" spc="-150" dirty="0">
                <a:latin typeface="BIZ UDゴシック" panose="020B0400000000000000" pitchFamily="49" charset="-128"/>
                <a:ea typeface="BIZ UDゴシック" panose="020B0400000000000000" pitchFamily="49" charset="-128"/>
              </a:rPr>
              <a:t>日目</a:t>
            </a:r>
            <a:endParaRPr kumimoji="1" lang="en-US" altLang="ja-JP" sz="1600" spc="-150" dirty="0">
              <a:latin typeface="BIZ UDゴシック" panose="020B0400000000000000" pitchFamily="49" charset="-128"/>
              <a:ea typeface="BIZ UDゴシック" panose="020B0400000000000000" pitchFamily="49" charset="-128"/>
            </a:endParaRPr>
          </a:p>
          <a:p>
            <a:pPr algn="ctr"/>
            <a:r>
              <a:rPr kumimoji="1" lang="en-US" altLang="ja-JP" sz="1100" dirty="0">
                <a:latin typeface="BIZ UDゴシック" panose="020B0400000000000000" pitchFamily="49" charset="-128"/>
                <a:ea typeface="BIZ UDゴシック" panose="020B0400000000000000" pitchFamily="49" charset="-128"/>
              </a:rPr>
              <a:t>(</a:t>
            </a:r>
            <a:r>
              <a:rPr kumimoji="1" lang="ja-JP" altLang="en-US" sz="1100" dirty="0">
                <a:latin typeface="BIZ UDゴシック" panose="020B0400000000000000" pitchFamily="49" charset="-128"/>
                <a:ea typeface="BIZ UDゴシック" panose="020B0400000000000000" pitchFamily="49" charset="-128"/>
              </a:rPr>
              <a:t>期間中</a:t>
            </a:r>
            <a:r>
              <a:rPr kumimoji="1" lang="en-US" altLang="ja-JP" sz="1100" dirty="0">
                <a:latin typeface="BIZ UDゴシック" panose="020B0400000000000000" pitchFamily="49" charset="-128"/>
                <a:ea typeface="BIZ UDゴシック" panose="020B0400000000000000" pitchFamily="49" charset="-128"/>
              </a:rPr>
              <a:t>2</a:t>
            </a:r>
            <a:r>
              <a:rPr kumimoji="1" lang="ja-JP" altLang="en-US" sz="1100" dirty="0">
                <a:latin typeface="BIZ UDゴシック" panose="020B0400000000000000" pitchFamily="49" charset="-128"/>
                <a:ea typeface="BIZ UDゴシック" panose="020B0400000000000000" pitchFamily="49" charset="-128"/>
              </a:rPr>
              <a:t>日まで</a:t>
            </a:r>
            <a:r>
              <a:rPr kumimoji="1" lang="en-US" altLang="ja-JP" sz="1100" dirty="0">
                <a:latin typeface="BIZ UDゴシック" panose="020B0400000000000000" pitchFamily="49" charset="-128"/>
                <a:ea typeface="BIZ UDゴシック" panose="020B0400000000000000" pitchFamily="49" charset="-128"/>
              </a:rPr>
              <a:t>)</a:t>
            </a:r>
          </a:p>
        </p:txBody>
      </p:sp>
      <p:sp>
        <p:nvSpPr>
          <p:cNvPr id="32" name="テキスト ボックス 2">
            <a:extLst>
              <a:ext uri="{FF2B5EF4-FFF2-40B4-BE49-F238E27FC236}">
                <a16:creationId xmlns:a16="http://schemas.microsoft.com/office/drawing/2014/main" id="{4EECC555-501D-EE36-1EEF-BC6D317DB604}"/>
              </a:ext>
            </a:extLst>
          </p:cNvPr>
          <p:cNvSpPr txBox="1">
            <a:spLocks noChangeArrowheads="1"/>
          </p:cNvSpPr>
          <p:nvPr/>
        </p:nvSpPr>
        <p:spPr bwMode="auto">
          <a:xfrm>
            <a:off x="253458" y="2396221"/>
            <a:ext cx="1728000" cy="323850"/>
          </a:xfrm>
          <a:prstGeom prst="rect">
            <a:avLst/>
          </a:prstGeom>
          <a:solidFill>
            <a:schemeClr val="accent1">
              <a:lumMod val="50000"/>
            </a:schemeClr>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b="1" dirty="0">
                <a:solidFill>
                  <a:srgbClr val="FFFF99"/>
                </a:solidFill>
                <a:latin typeface="BIZ UDPゴシック" panose="020B0400000000000000" pitchFamily="50" charset="-128"/>
                <a:ea typeface="BIZ UDPゴシック" panose="020B0400000000000000" pitchFamily="50" charset="-128"/>
                <a:cs typeface="Times New Roman" panose="02020603050405020304" pitchFamily="18" charset="0"/>
              </a:rPr>
              <a:t>１</a:t>
            </a:r>
            <a:r>
              <a:rPr kumimoji="0" lang="ja-JP" altLang="en-US" b="1" i="0" u="none" strike="noStrike" cap="none" normalizeH="0" baseline="0" dirty="0">
                <a:ln>
                  <a:noFill/>
                </a:ln>
                <a:solidFill>
                  <a:srgbClr val="FFFF99"/>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確 認 す る</a:t>
            </a:r>
            <a:endParaRPr kumimoji="0" lang="ja-JP" altLang="ja-JP" sz="2400" b="0" i="0" u="none" strike="noStrike" cap="none" normalizeH="0" baseline="0" dirty="0">
              <a:ln>
                <a:noFill/>
              </a:ln>
              <a:solidFill>
                <a:srgbClr val="FFFF99"/>
              </a:solidFill>
              <a:effectLst/>
              <a:latin typeface="Arial" panose="020B0604020202020204" pitchFamily="34" charset="0"/>
            </a:endParaRPr>
          </a:p>
        </p:txBody>
      </p:sp>
      <p:sp>
        <p:nvSpPr>
          <p:cNvPr id="33" name="テキスト ボックス 883698954">
            <a:extLst>
              <a:ext uri="{FF2B5EF4-FFF2-40B4-BE49-F238E27FC236}">
                <a16:creationId xmlns:a16="http://schemas.microsoft.com/office/drawing/2014/main" id="{601AB06A-DD99-C7A7-3C12-75C0293CAC13}"/>
              </a:ext>
            </a:extLst>
          </p:cNvPr>
          <p:cNvSpPr txBox="1">
            <a:spLocks noChangeArrowheads="1"/>
          </p:cNvSpPr>
          <p:nvPr/>
        </p:nvSpPr>
        <p:spPr bwMode="auto">
          <a:xfrm>
            <a:off x="117000" y="8776658"/>
            <a:ext cx="6624000" cy="828816"/>
          </a:xfrm>
          <a:prstGeom prst="rect">
            <a:avLst/>
          </a:prstGeom>
          <a:noFill/>
          <a:ln w="635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ts val="600"/>
              </a:lnSpc>
              <a:spcBef>
                <a:spcPct val="0"/>
              </a:spcBef>
              <a:spcAft>
                <a:spcPct val="0"/>
              </a:spcAft>
              <a:buClrTx/>
              <a:buSzTx/>
              <a:buFontTx/>
              <a:buNone/>
              <a:tabLst/>
            </a:pPr>
            <a:r>
              <a:rPr kumimoji="0" lang="ja-JP" altLang="ja-JP"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dirty="0">
                <a:latin typeface="BIZ UDPゴシック" panose="020B0400000000000000" pitchFamily="50" charset="-128"/>
                <a:ea typeface="BIZ UDPゴシック" panose="020B0400000000000000" pitchFamily="50" charset="-128"/>
                <a:cs typeface="Times New Roman" panose="02020603050405020304" pitchFamily="18" charset="0"/>
              </a:rPr>
              <a:t>                     </a:t>
            </a:r>
          </a:p>
          <a:p>
            <a:pPr marL="0" marR="0" lvl="0" indent="0" algn="l" defTabSz="914400" rtl="0" eaLnBrk="0" fontAlgn="base" latinLnBrk="0" hangingPunct="0">
              <a:lnSpc>
                <a:spcPts val="1500"/>
              </a:lnSpc>
              <a:spcBef>
                <a:spcPct val="0"/>
              </a:spcBef>
              <a:spcAft>
                <a:spcPct val="0"/>
              </a:spcAft>
              <a:buClrTx/>
              <a:buSzTx/>
              <a:buFontTx/>
              <a:buNone/>
              <a:tabLst/>
            </a:pPr>
            <a:endParaRPr kumimoji="0" lang="en-US" altLang="ja-JP" b="0" i="0" u="none" strike="noStrike" cap="none" normalizeH="0" baseline="0" dirty="0">
              <a:ln>
                <a:noFill/>
              </a:ln>
              <a:solidFill>
                <a:schemeClr val="tx1"/>
              </a:solidFill>
              <a:effectLst/>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dirty="0">
                <a:latin typeface="BIZ UDPゴシック" panose="020B0400000000000000" pitchFamily="50" charset="-128"/>
                <a:ea typeface="BIZ UDPゴシック" panose="020B0400000000000000" pitchFamily="50" charset="-128"/>
                <a:cs typeface="Times New Roman" panose="02020603050405020304" pitchFamily="18" charset="0"/>
              </a:rPr>
              <a:t>　取得予定の１４日前までに学級担任へ提出し</a:t>
            </a:r>
            <a:r>
              <a:rPr kumimoji="0" lang="ja-JP" altLang="en-US"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ます。</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9" name="Text Box 5">
            <a:extLst>
              <a:ext uri="{FF2B5EF4-FFF2-40B4-BE49-F238E27FC236}">
                <a16:creationId xmlns:a16="http://schemas.microsoft.com/office/drawing/2014/main" id="{459F0D75-8B68-6EE9-B8E2-DBF3E3E9C5D2}"/>
              </a:ext>
            </a:extLst>
          </p:cNvPr>
          <p:cNvSpPr txBox="1">
            <a:spLocks noChangeArrowheads="1"/>
          </p:cNvSpPr>
          <p:nvPr/>
        </p:nvSpPr>
        <p:spPr bwMode="auto">
          <a:xfrm>
            <a:off x="253721" y="8616179"/>
            <a:ext cx="1728000" cy="323850"/>
          </a:xfrm>
          <a:prstGeom prst="rect">
            <a:avLst/>
          </a:prstGeom>
          <a:solidFill>
            <a:schemeClr val="accent1">
              <a:lumMod val="50000"/>
            </a:schemeClr>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1" i="0" u="none" strike="noStrike" cap="none" normalizeH="0" baseline="0" dirty="0">
                <a:ln>
                  <a:noFill/>
                </a:ln>
                <a:solidFill>
                  <a:srgbClr val="FFFF99"/>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a:t>
            </a:r>
            <a:r>
              <a:rPr kumimoji="0" lang="ja-JP" altLang="ja-JP" b="1" i="0" u="none" strike="noStrike" cap="none" normalizeH="0" baseline="0" dirty="0">
                <a:ln>
                  <a:noFill/>
                </a:ln>
                <a:solidFill>
                  <a:srgbClr val="FFFF99"/>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届 け 出 る</a:t>
            </a:r>
            <a:endParaRPr kumimoji="0" lang="ja-JP" altLang="ja-JP" sz="2400" b="0" i="0" u="none" strike="noStrike" cap="none" normalizeH="0" baseline="0" dirty="0">
              <a:ln>
                <a:noFill/>
              </a:ln>
              <a:solidFill>
                <a:srgbClr val="FFFF99"/>
              </a:solidFill>
              <a:effectLst/>
              <a:latin typeface="Arial" panose="020B0604020202020204" pitchFamily="34" charset="0"/>
            </a:endParaRPr>
          </a:p>
        </p:txBody>
      </p:sp>
      <p:sp>
        <p:nvSpPr>
          <p:cNvPr id="2" name="テキスト ボックス 1">
            <a:extLst>
              <a:ext uri="{FF2B5EF4-FFF2-40B4-BE49-F238E27FC236}">
                <a16:creationId xmlns:a16="http://schemas.microsoft.com/office/drawing/2014/main" id="{7247F8F6-3664-89C3-75B1-543E7291007B}"/>
              </a:ext>
            </a:extLst>
          </p:cNvPr>
          <p:cNvSpPr txBox="1"/>
          <p:nvPr/>
        </p:nvSpPr>
        <p:spPr>
          <a:xfrm>
            <a:off x="5488020" y="8852189"/>
            <a:ext cx="1160792" cy="677108"/>
          </a:xfrm>
          <a:prstGeom prst="rect">
            <a:avLst/>
          </a:prstGeom>
          <a:solidFill>
            <a:schemeClr val="bg1"/>
          </a:solidFill>
          <a:ln w="12700">
            <a:solidFill>
              <a:schemeClr val="tx1"/>
            </a:solidFill>
          </a:ln>
        </p:spPr>
        <p:txBody>
          <a:bodyPr wrap="square" lIns="54000" rIns="54000" rtlCol="0">
            <a:spAutoFit/>
          </a:bodyPr>
          <a:lstStyle/>
          <a:p>
            <a:pPr algn="ctr"/>
            <a:r>
              <a:rPr kumimoji="1" lang="ja-JP" altLang="en-US" sz="1100" spc="-150" dirty="0">
                <a:latin typeface="BIZ UDゴシック" panose="020B0400000000000000" pitchFamily="49" charset="-128"/>
                <a:ea typeface="BIZ UDゴシック" panose="020B0400000000000000" pitchFamily="49" charset="-128"/>
              </a:rPr>
              <a:t>届 出 日</a:t>
            </a:r>
          </a:p>
          <a:p>
            <a:endParaRPr kumimoji="1" lang="en-US" altLang="ja-JP" sz="1100" dirty="0">
              <a:latin typeface="BIZ UDゴシック" panose="020B0400000000000000" pitchFamily="49" charset="-128"/>
              <a:ea typeface="BIZ UDゴシック" panose="020B0400000000000000" pitchFamily="49" charset="-128"/>
            </a:endParaRPr>
          </a:p>
          <a:p>
            <a:pPr algn="r"/>
            <a:r>
              <a:rPr kumimoji="1" lang="ja-JP" altLang="en-US" sz="1600" spc="-150" dirty="0">
                <a:latin typeface="BIZ UDゴシック" panose="020B0400000000000000" pitchFamily="49" charset="-128"/>
                <a:ea typeface="BIZ UDゴシック" panose="020B0400000000000000" pitchFamily="49" charset="-128"/>
              </a:rPr>
              <a:t>　 月　  日</a:t>
            </a:r>
          </a:p>
        </p:txBody>
      </p:sp>
      <p:pic>
        <p:nvPicPr>
          <p:cNvPr id="3" name="図 2">
            <a:extLst>
              <a:ext uri="{FF2B5EF4-FFF2-40B4-BE49-F238E27FC236}">
                <a16:creationId xmlns:a16="http://schemas.microsoft.com/office/drawing/2014/main" id="{15F0C870-F9A8-41BC-902C-32D842D59A5F}"/>
              </a:ext>
            </a:extLst>
          </p:cNvPr>
          <p:cNvPicPr>
            <a:picLocks noChangeAspect="1"/>
          </p:cNvPicPr>
          <p:nvPr/>
        </p:nvPicPr>
        <p:blipFill>
          <a:blip r:embed="rId2"/>
          <a:stretch>
            <a:fillRect/>
          </a:stretch>
        </p:blipFill>
        <p:spPr>
          <a:xfrm>
            <a:off x="209188" y="-79279"/>
            <a:ext cx="968705" cy="1486392"/>
          </a:xfrm>
          <a:prstGeom prst="rect">
            <a:avLst/>
          </a:prstGeom>
        </p:spPr>
      </p:pic>
      <p:pic>
        <p:nvPicPr>
          <p:cNvPr id="4" name="図 3">
            <a:extLst>
              <a:ext uri="{FF2B5EF4-FFF2-40B4-BE49-F238E27FC236}">
                <a16:creationId xmlns:a16="http://schemas.microsoft.com/office/drawing/2014/main" id="{2148E196-503A-4685-B33D-2A99DE9992EA}"/>
              </a:ext>
            </a:extLst>
          </p:cNvPr>
          <p:cNvPicPr>
            <a:picLocks noChangeAspect="1"/>
          </p:cNvPicPr>
          <p:nvPr/>
        </p:nvPicPr>
        <p:blipFill>
          <a:blip r:embed="rId3"/>
          <a:stretch>
            <a:fillRect/>
          </a:stretch>
        </p:blipFill>
        <p:spPr>
          <a:xfrm>
            <a:off x="6070341" y="164017"/>
            <a:ext cx="669679" cy="1116130"/>
          </a:xfrm>
          <a:prstGeom prst="rect">
            <a:avLst/>
          </a:prstGeom>
        </p:spPr>
      </p:pic>
    </p:spTree>
    <p:extLst>
      <p:ext uri="{BB962C8B-B14F-4D97-AF65-F5344CB8AC3E}">
        <p14:creationId xmlns:p14="http://schemas.microsoft.com/office/powerpoint/2010/main" val="363902611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1048</TotalTime>
  <Words>323</Words>
  <Application>Microsoft Office PowerPoint</Application>
  <PresentationFormat>A4 210 x 297 mm</PresentationFormat>
  <Paragraphs>39</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BIZ UDゴシック</vt:lpstr>
      <vt:lpstr>HGP創英角ﾎﾟｯﾌﾟ体</vt:lpstr>
      <vt:lpstr>UD デジタル 教科書体 NP-B</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水谷　政名</dc:creator>
  <cp:lastModifiedBy>澤田　佳紀</cp:lastModifiedBy>
  <cp:revision>31</cp:revision>
  <cp:lastPrinted>2024-03-05T23:48:02Z</cp:lastPrinted>
  <dcterms:created xsi:type="dcterms:W3CDTF">2023-04-06T02:00:02Z</dcterms:created>
  <dcterms:modified xsi:type="dcterms:W3CDTF">2026-05-10T04:18:27Z</dcterms:modified>
</cp:coreProperties>
</file>