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8" r:id="rId2"/>
  </p:sldIdLst>
  <p:sldSz cx="6858000" cy="9906000" type="A4"/>
  <p:notesSz cx="6735763" cy="986948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舘 美紀" initials="舘" lastIdx="4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7E4BD"/>
    <a:srgbClr val="FFCCCC"/>
    <a:srgbClr val="FDF5FC"/>
    <a:srgbClr val="FFFFCC"/>
    <a:srgbClr val="FFFF99"/>
    <a:srgbClr val="FFCCFF"/>
    <a:srgbClr val="FF0066"/>
    <a:srgbClr val="E6E6E6"/>
    <a:srgbClr val="FF6699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C2FFA5D-87B4-456A-9821-1D502468CF0F}" styleName="テーマ スタイル 1 - アクセント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B4B98B0-60AC-42C2-AFA5-B58CD77FA1E5}" styleName="淡色スタイル 1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172" autoAdjust="0"/>
    <p:restoredTop sz="99460" autoAdjust="0"/>
  </p:normalViewPr>
  <p:slideViewPr>
    <p:cSldViewPr>
      <p:cViewPr>
        <p:scale>
          <a:sx n="140" d="100"/>
          <a:sy n="140" d="100"/>
        </p:scale>
        <p:origin x="-810" y="-366"/>
      </p:cViewPr>
      <p:guideLst>
        <p:guide orient="horz" pos="312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3" d="100"/>
        <a:sy n="33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36" y="12"/>
            <a:ext cx="2918831" cy="495188"/>
          </a:xfrm>
          <a:prstGeom prst="rect">
            <a:avLst/>
          </a:prstGeom>
        </p:spPr>
        <p:txBody>
          <a:bodyPr vert="horz" lIns="91321" tIns="45660" rIns="91321" bIns="4566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406" y="12"/>
            <a:ext cx="2918831" cy="495188"/>
          </a:xfrm>
          <a:prstGeom prst="rect">
            <a:avLst/>
          </a:prstGeom>
        </p:spPr>
        <p:txBody>
          <a:bodyPr vert="horz" lIns="91321" tIns="45660" rIns="91321" bIns="45660" rtlCol="0"/>
          <a:lstStyle>
            <a:lvl1pPr algn="r">
              <a:defRPr sz="1200"/>
            </a:lvl1pPr>
          </a:lstStyle>
          <a:p>
            <a:fld id="{2656D135-EE6C-43FF-B294-931CD85B98B5}" type="datetimeFigureOut">
              <a:rPr kumimoji="1" lang="ja-JP" altLang="en-US" smtClean="0"/>
              <a:pPr/>
              <a:t>2025/3/31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16150" y="1235075"/>
            <a:ext cx="2303463" cy="3328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321" tIns="45660" rIns="91321" bIns="4566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749715"/>
            <a:ext cx="5388610" cy="3886111"/>
          </a:xfrm>
          <a:prstGeom prst="rect">
            <a:avLst/>
          </a:prstGeom>
        </p:spPr>
        <p:txBody>
          <a:bodyPr vert="horz" lIns="91321" tIns="45660" rIns="91321" bIns="4566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36" y="9374321"/>
            <a:ext cx="2918831" cy="495187"/>
          </a:xfrm>
          <a:prstGeom prst="rect">
            <a:avLst/>
          </a:prstGeom>
        </p:spPr>
        <p:txBody>
          <a:bodyPr vert="horz" lIns="91321" tIns="45660" rIns="91321" bIns="4566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406" y="9374321"/>
            <a:ext cx="2918831" cy="495187"/>
          </a:xfrm>
          <a:prstGeom prst="rect">
            <a:avLst/>
          </a:prstGeom>
        </p:spPr>
        <p:txBody>
          <a:bodyPr vert="horz" lIns="91321" tIns="45660" rIns="91321" bIns="45660" rtlCol="0" anchor="b"/>
          <a:lstStyle>
            <a:lvl1pPr algn="r">
              <a:defRPr sz="1200"/>
            </a:lvl1pPr>
          </a:lstStyle>
          <a:p>
            <a:fld id="{1C5A2685-D729-4B43-947A-6749DD312024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687278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5A2685-D729-4B43-947A-6749DD312024}" type="slidenum">
              <a:rPr kumimoji="1" lang="ja-JP" altLang="en-US" smtClean="0"/>
              <a:pPr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653730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3077282"/>
            <a:ext cx="5829300" cy="2123369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1914E-5925-4809-A4B0-7263543CEB68}" type="datetime1">
              <a:rPr kumimoji="1" lang="ja-JP" altLang="en-US" smtClean="0"/>
              <a:t>2025/3/31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- 13 -</a:t>
            </a:r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1CAFD6-1725-42F5-B7F0-11BC270C76E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233882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F988B7-7FCD-4664-AE8E-E5531C49DA37}" type="datetime1">
              <a:rPr kumimoji="1" lang="ja-JP" altLang="en-US" smtClean="0"/>
              <a:t>2025/3/31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- 13 -</a:t>
            </a:r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1CAFD6-1725-42F5-B7F0-11BC270C76E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84582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3729037" y="573264"/>
            <a:ext cx="1157288" cy="1220822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257175" y="573264"/>
            <a:ext cx="3357563" cy="1220822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78745-3E87-45B4-9FE0-64F53B2E93F0}" type="datetime1">
              <a:rPr kumimoji="1" lang="ja-JP" altLang="en-US" smtClean="0"/>
              <a:t>2025/3/31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- 13 -</a:t>
            </a:r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1CAFD6-1725-42F5-B7F0-11BC270C76E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913032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001FCF-B7EB-4E1D-9D0B-B1500037B9AD}" type="datetime1">
              <a:rPr kumimoji="1" lang="ja-JP" altLang="en-US" smtClean="0"/>
              <a:t>2025/3/31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- 13 -</a:t>
            </a:r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1CAFD6-1725-42F5-B7F0-11BC270C76E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535321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6365523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735" y="4198586"/>
            <a:ext cx="5829300" cy="21669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4186E-2DC1-4A9A-AD50-7D038008B469}" type="datetime1">
              <a:rPr kumimoji="1" lang="ja-JP" altLang="en-US" smtClean="0"/>
              <a:t>2025/3/31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- 13 -</a:t>
            </a:r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1CAFD6-1725-42F5-B7F0-11BC270C76E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225575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257175" y="3338690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2628900" y="3338690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D5832-B6E3-44F4-8374-DA2D075862DC}" type="datetime1">
              <a:rPr kumimoji="1" lang="ja-JP" altLang="en-US" smtClean="0"/>
              <a:t>2025/3/31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- 13 -</a:t>
            </a:r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1CAFD6-1725-42F5-B7F0-11BC270C76E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19026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3769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3769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77990-FE47-4C99-B34D-26E3C7A0B6F0}" type="datetime1">
              <a:rPr kumimoji="1" lang="ja-JP" altLang="en-US" smtClean="0"/>
              <a:t>2025/3/31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- 13 -</a:t>
            </a:r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1CAFD6-1725-42F5-B7F0-11BC270C76E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205408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8F10E-1E9D-4D92-9046-0FF7BDCD43A4}" type="datetime1">
              <a:rPr kumimoji="1" lang="ja-JP" altLang="en-US" smtClean="0"/>
              <a:t>2025/3/31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- 13 -</a:t>
            </a:r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1CAFD6-1725-42F5-B7F0-11BC270C76E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628373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37B35-A723-48EC-9740-9060B37B7FC9}" type="datetime1">
              <a:rPr kumimoji="1" lang="ja-JP" altLang="en-US" smtClean="0"/>
              <a:t>2025/3/31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- 13 -</a:t>
            </a:r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1CAFD6-1725-42F5-B7F0-11BC270C76E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095214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94405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87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0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ED40C-313A-4FE5-9EAA-096F8269CEBD}" type="datetime1">
              <a:rPr kumimoji="1" lang="ja-JP" altLang="en-US" smtClean="0"/>
              <a:t>2025/3/31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- 13 -</a:t>
            </a:r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1CAFD6-1725-42F5-B7F0-11BC270C76E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658738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DE051-557F-41AB-945B-576CA792333E}" type="datetime1">
              <a:rPr kumimoji="1" lang="ja-JP" altLang="en-US" smtClean="0"/>
              <a:t>2025/3/31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- 13 -</a:t>
            </a:r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1CAFD6-1725-42F5-B7F0-11BC270C76E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005554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311401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42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96F159-084F-42B9-AB9C-5F04991DD40D}" type="datetime1">
              <a:rPr kumimoji="1" lang="ja-JP" altLang="en-US" smtClean="0"/>
              <a:t>2025/3/31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343150" y="9181395"/>
            <a:ext cx="21717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kumimoji="1" lang="en-US" altLang="ja-JP"/>
              <a:t>- 13 -</a:t>
            </a:r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4914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1CAFD6-1725-42F5-B7F0-11BC270C76E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403468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正方形/長方形 35"/>
          <p:cNvSpPr/>
          <p:nvPr/>
        </p:nvSpPr>
        <p:spPr>
          <a:xfrm>
            <a:off x="-27384" y="7185846"/>
            <a:ext cx="6905061" cy="2720154"/>
          </a:xfrm>
          <a:prstGeom prst="rect">
            <a:avLst/>
          </a:prstGeom>
          <a:solidFill>
            <a:srgbClr val="D7E4BD"/>
          </a:soli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  <a:softEdge rad="31750"/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5" name="正方形/長方形 34"/>
          <p:cNvSpPr/>
          <p:nvPr/>
        </p:nvSpPr>
        <p:spPr>
          <a:xfrm>
            <a:off x="-19678" y="3249590"/>
            <a:ext cx="6905061" cy="422369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  <a:softEdge rad="31750"/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角丸四角形 8"/>
          <p:cNvSpPr/>
          <p:nvPr/>
        </p:nvSpPr>
        <p:spPr>
          <a:xfrm>
            <a:off x="-448353" y="-563308"/>
            <a:ext cx="7589993" cy="8741073"/>
          </a:xfrm>
          <a:prstGeom prst="roundRect">
            <a:avLst/>
          </a:prstGeom>
          <a:noFill/>
          <a:ln>
            <a:solidFill>
              <a:schemeClr val="accent2">
                <a:lumMod val="75000"/>
              </a:schemeClr>
            </a:solidFill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7" name="上矢印 26"/>
          <p:cNvSpPr/>
          <p:nvPr/>
        </p:nvSpPr>
        <p:spPr>
          <a:xfrm>
            <a:off x="3223254" y="3368824"/>
            <a:ext cx="390073" cy="5641105"/>
          </a:xfrm>
          <a:prstGeom prst="upArrow">
            <a:avLst>
              <a:gd name="adj1" fmla="val 40233"/>
              <a:gd name="adj2" fmla="val 69535"/>
            </a:avLst>
          </a:prstGeom>
          <a:solidFill>
            <a:schemeClr val="accent6">
              <a:lumMod val="50000"/>
            </a:schemeClr>
          </a:solidFill>
          <a:ln w="25400" cap="flat" cmpd="sng" algn="ctr">
            <a:noFill/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100" b="0" i="0" u="none" strike="noStrike" kern="1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HGP創英角ﾎﾟｯﾌﾟ体" panose="040B0A00000000000000" pitchFamily="50" charset="-128"/>
              <a:ea typeface="HGP創英角ﾎﾟｯﾌﾟ体" panose="040B0A00000000000000" pitchFamily="50" charset="-128"/>
              <a:cs typeface="Times New Roman" panose="02020603050405020304" pitchFamily="18" charset="0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100" kern="100" dirty="0">
              <a:solidFill>
                <a:srgbClr val="FFFF00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  <a:cs typeface="Times New Roman" panose="02020603050405020304" pitchFamily="18" charset="0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100" b="0" i="0" u="none" strike="noStrike" kern="1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HGP創英角ﾎﾟｯﾌﾟ体" panose="040B0A00000000000000" pitchFamily="50" charset="-128"/>
              <a:ea typeface="HGP創英角ﾎﾟｯﾌﾟ体" panose="040B0A00000000000000" pitchFamily="50" charset="-128"/>
              <a:cs typeface="Times New Roman" panose="02020603050405020304" pitchFamily="18" charset="0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100" b="0" i="0" u="none" strike="noStrike" kern="1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HGP創英角ﾎﾟｯﾌﾟ体" panose="040B0A00000000000000" pitchFamily="50" charset="-128"/>
              <a:ea typeface="HGP創英角ﾎﾟｯﾌﾟ体" panose="040B0A00000000000000" pitchFamily="50" charset="-128"/>
              <a:cs typeface="Times New Roman" panose="02020603050405020304" pitchFamily="18" charset="0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100" b="0" i="0" u="none" strike="noStrike" kern="1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HGP創英角ﾎﾟｯﾌﾟ体" panose="040B0A00000000000000" pitchFamily="50" charset="-128"/>
              <a:ea typeface="HGP創英角ﾎﾟｯﾌﾟ体" panose="040B0A00000000000000" pitchFamily="50" charset="-128"/>
              <a:cs typeface="Times New Roman" panose="02020603050405020304" pitchFamily="18" charset="0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100" kern="100" dirty="0">
              <a:solidFill>
                <a:srgbClr val="FFFF00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  <a:cs typeface="Times New Roman" panose="02020603050405020304" pitchFamily="18" charset="0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100" b="0" i="0" u="none" strike="noStrike" kern="1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HGP創英角ﾎﾟｯﾌﾟ体" panose="040B0A00000000000000" pitchFamily="50" charset="-128"/>
              <a:ea typeface="HGP創英角ﾎﾟｯﾌﾟ体" panose="040B0A00000000000000" pitchFamily="50" charset="-128"/>
              <a:cs typeface="Times New Roman" panose="02020603050405020304" pitchFamily="18" charset="0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100" b="0" i="0" u="none" strike="noStrike" kern="1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HGP創英角ﾎﾟｯﾌﾟ体" panose="040B0A00000000000000" pitchFamily="50" charset="-128"/>
              <a:ea typeface="HGP創英角ﾎﾟｯﾌﾟ体" panose="040B0A00000000000000" pitchFamily="50" charset="-128"/>
              <a:cs typeface="Times New Roman" panose="02020603050405020304" pitchFamily="18" charset="0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100" kern="100" dirty="0">
              <a:solidFill>
                <a:srgbClr val="FFFF00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  <a:cs typeface="Times New Roman" panose="02020603050405020304" pitchFamily="18" charset="0"/>
            </a:endParaRPr>
          </a:p>
        </p:txBody>
      </p:sp>
      <p:sp>
        <p:nvSpPr>
          <p:cNvPr id="18" name="正方形/長方形 17"/>
          <p:cNvSpPr/>
          <p:nvPr/>
        </p:nvSpPr>
        <p:spPr>
          <a:xfrm>
            <a:off x="552742" y="770480"/>
            <a:ext cx="5756578" cy="173424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/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テキスト ボックス 22"/>
          <p:cNvSpPr txBox="1"/>
          <p:nvPr/>
        </p:nvSpPr>
        <p:spPr>
          <a:xfrm>
            <a:off x="2276871" y="7276798"/>
            <a:ext cx="2318073" cy="2500737"/>
          </a:xfrm>
          <a:prstGeom prst="roundRect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ot="0" spcFirstLastPara="0" vert="horz" wrap="square" lIns="0" tIns="4572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just">
              <a:lnSpc>
                <a:spcPts val="500"/>
              </a:lnSpc>
              <a:spcAft>
                <a:spcPts val="0"/>
              </a:spcAft>
            </a:pPr>
            <a:endParaRPr lang="en-US" altLang="ja-JP" sz="1200" kern="0" spc="-10" dirty="0" smtClean="0">
              <a:solidFill>
                <a:schemeClr val="tx1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  <a:cs typeface="Times New Roman" panose="02020603050405020304" pitchFamily="18" charset="0"/>
            </a:endParaRPr>
          </a:p>
          <a:p>
            <a:pPr algn="just">
              <a:lnSpc>
                <a:spcPts val="500"/>
              </a:lnSpc>
              <a:spcAft>
                <a:spcPts val="0"/>
              </a:spcAft>
            </a:pPr>
            <a:endParaRPr lang="en-US" altLang="ja-JP" sz="1200" kern="0" spc="-10" dirty="0">
              <a:solidFill>
                <a:schemeClr val="tx1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  <a:cs typeface="Times New Roman" panose="02020603050405020304" pitchFamily="18" charset="0"/>
            </a:endParaRPr>
          </a:p>
          <a:p>
            <a:pPr algn="just">
              <a:lnSpc>
                <a:spcPts val="500"/>
              </a:lnSpc>
              <a:spcAft>
                <a:spcPts val="0"/>
              </a:spcAft>
            </a:pPr>
            <a:endParaRPr lang="en-US" altLang="ja-JP" sz="1200" kern="0" spc="-10" dirty="0" smtClean="0">
              <a:solidFill>
                <a:schemeClr val="tx1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  <a:cs typeface="Times New Roman" panose="02020603050405020304" pitchFamily="18" charset="0"/>
            </a:endParaRPr>
          </a:p>
          <a:p>
            <a:pPr algn="just">
              <a:lnSpc>
                <a:spcPts val="500"/>
              </a:lnSpc>
              <a:spcAft>
                <a:spcPts val="0"/>
              </a:spcAft>
            </a:pPr>
            <a:endParaRPr lang="en-US" altLang="ja-JP" sz="1200" kern="0" spc="-10" dirty="0">
              <a:solidFill>
                <a:schemeClr val="tx1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  <a:cs typeface="Times New Roman" panose="02020603050405020304" pitchFamily="18" charset="0"/>
            </a:endParaRPr>
          </a:p>
          <a:p>
            <a:pPr algn="just">
              <a:lnSpc>
                <a:spcPts val="500"/>
              </a:lnSpc>
              <a:spcAft>
                <a:spcPts val="0"/>
              </a:spcAft>
            </a:pPr>
            <a:endParaRPr lang="en-US" altLang="ja-JP" sz="1200" kern="0" spc="-10" dirty="0" smtClean="0">
              <a:solidFill>
                <a:schemeClr val="tx1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  <a:cs typeface="Times New Roman" panose="02020603050405020304" pitchFamily="18" charset="0"/>
            </a:endParaRPr>
          </a:p>
          <a:p>
            <a:pPr algn="just">
              <a:lnSpc>
                <a:spcPts val="500"/>
              </a:lnSpc>
              <a:spcAft>
                <a:spcPts val="0"/>
              </a:spcAft>
            </a:pPr>
            <a:endParaRPr lang="en-US" altLang="ja-JP" sz="1200" kern="0" spc="-10" dirty="0">
              <a:solidFill>
                <a:schemeClr val="tx1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  <a:cs typeface="Times New Roman" panose="02020603050405020304" pitchFamily="18" charset="0"/>
            </a:endParaRPr>
          </a:p>
          <a:p>
            <a:pPr algn="just">
              <a:lnSpc>
                <a:spcPts val="500"/>
              </a:lnSpc>
              <a:spcAft>
                <a:spcPts val="0"/>
              </a:spcAft>
            </a:pPr>
            <a:endParaRPr lang="en-US" altLang="ja-JP" sz="1200" kern="0" spc="-10" dirty="0" smtClean="0">
              <a:solidFill>
                <a:schemeClr val="tx1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  <a:cs typeface="Times New Roman" panose="02020603050405020304" pitchFamily="18" charset="0"/>
            </a:endParaRPr>
          </a:p>
          <a:p>
            <a:pPr algn="just">
              <a:lnSpc>
                <a:spcPts val="500"/>
              </a:lnSpc>
              <a:spcAft>
                <a:spcPts val="0"/>
              </a:spcAft>
            </a:pPr>
            <a:endParaRPr lang="en-US" altLang="ja-JP" sz="1200" kern="0" spc="-10" dirty="0" smtClean="0">
              <a:solidFill>
                <a:schemeClr val="tx1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  <a:cs typeface="Times New Roman" panose="02020603050405020304" pitchFamily="18" charset="0"/>
            </a:endParaRPr>
          </a:p>
          <a:p>
            <a:pPr algn="ctr">
              <a:lnSpc>
                <a:spcPts val="1200"/>
              </a:lnSpc>
              <a:spcAft>
                <a:spcPts val="0"/>
              </a:spcAft>
            </a:pPr>
            <a:r>
              <a:rPr lang="ja-JP" altLang="en-US" sz="1200" kern="0" spc="-10" dirty="0" smtClean="0">
                <a:solidFill>
                  <a:schemeClr val="tx1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Times New Roman" panose="02020603050405020304" pitchFamily="18" charset="0"/>
              </a:rPr>
              <a:t>★</a:t>
            </a:r>
            <a:r>
              <a:rPr lang="ja-JP" altLang="en-US" sz="1200" kern="0" spc="-10" dirty="0">
                <a:solidFill>
                  <a:schemeClr val="tx1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Times New Roman" panose="02020603050405020304" pitchFamily="18" charset="0"/>
              </a:rPr>
              <a:t>地域とのかかわりを深める</a:t>
            </a:r>
          </a:p>
          <a:p>
            <a:pPr algn="just">
              <a:lnSpc>
                <a:spcPts val="1700"/>
              </a:lnSpc>
              <a:spcAft>
                <a:spcPts val="0"/>
              </a:spcAft>
            </a:pPr>
            <a:endParaRPr lang="en-US" altLang="ja-JP" sz="1000" kern="0" spc="-10" dirty="0" smtClean="0">
              <a:solidFill>
                <a:schemeClr val="tx1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  <a:cs typeface="Times New Roman" panose="02020603050405020304" pitchFamily="18" charset="0"/>
            </a:endParaRPr>
          </a:p>
          <a:p>
            <a:pPr algn="just">
              <a:lnSpc>
                <a:spcPts val="1400"/>
              </a:lnSpc>
              <a:spcAft>
                <a:spcPts val="0"/>
              </a:spcAft>
            </a:pPr>
            <a:r>
              <a:rPr lang="ja-JP" altLang="en-US" sz="1000" kern="0" spc="-10" dirty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○地域</a:t>
            </a:r>
            <a:r>
              <a:rPr lang="ja-JP" altLang="en-US" sz="1000" kern="0" spc="-10" dirty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でのあいさつの活性化</a:t>
            </a:r>
          </a:p>
          <a:p>
            <a:pPr algn="just">
              <a:lnSpc>
                <a:spcPts val="1400"/>
              </a:lnSpc>
              <a:spcAft>
                <a:spcPts val="0"/>
              </a:spcAft>
            </a:pPr>
            <a:r>
              <a:rPr lang="ja-JP" altLang="en-US" sz="1000" kern="0" spc="-10" dirty="0" smtClean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　・児童会、ＰＴＡあいさつ運動</a:t>
            </a:r>
            <a:endParaRPr lang="en-US" altLang="ja-JP" sz="1000" kern="0" spc="-10" dirty="0" smtClean="0">
              <a:solidFill>
                <a:schemeClr val="tx1"/>
              </a:solidFill>
              <a:latin typeface="ＭＳ 明朝" panose="02020609040205080304" pitchFamily="17" charset="-128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algn="just">
              <a:lnSpc>
                <a:spcPts val="1400"/>
              </a:lnSpc>
              <a:spcAft>
                <a:spcPts val="0"/>
              </a:spcAft>
            </a:pPr>
            <a:r>
              <a:rPr lang="ja-JP" altLang="en-US" sz="1000" kern="0" spc="-10" dirty="0" smtClean="0"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　　児童会</a:t>
            </a:r>
            <a:r>
              <a:rPr lang="ja-JP" altLang="en-US" sz="1000" kern="0" spc="-10" dirty="0"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スローガン「あいさつ</a:t>
            </a:r>
            <a:r>
              <a:rPr lang="ja-JP" altLang="en-US" sz="1000" kern="0" spc="-10" dirty="0" smtClean="0"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で</a:t>
            </a:r>
            <a:endParaRPr lang="en-US" altLang="ja-JP" sz="1000" kern="0" spc="-10" dirty="0" smtClean="0">
              <a:latin typeface="ＭＳ 明朝" panose="02020609040205080304" pitchFamily="17" charset="-128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algn="just">
              <a:lnSpc>
                <a:spcPts val="1400"/>
              </a:lnSpc>
              <a:spcAft>
                <a:spcPts val="0"/>
              </a:spcAft>
            </a:pPr>
            <a:r>
              <a:rPr lang="ja-JP" altLang="en-US" sz="1000" kern="0" spc="-10" dirty="0"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　</a:t>
            </a:r>
            <a:r>
              <a:rPr lang="ja-JP" altLang="en-US" sz="1000" kern="0" spc="-10" dirty="0" smtClean="0"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　　 学校</a:t>
            </a:r>
            <a:r>
              <a:rPr lang="ja-JP" altLang="en-US" sz="1000" kern="0" spc="-10" dirty="0"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も地域も笑顔にしよう</a:t>
            </a:r>
            <a:r>
              <a:rPr lang="ja-JP" altLang="en-US" sz="1000" kern="0" spc="-10" dirty="0" smtClean="0"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」</a:t>
            </a:r>
            <a:endParaRPr lang="ja-JP" altLang="en-US" sz="1000" kern="0" spc="-10" dirty="0" smtClean="0">
              <a:latin typeface="ＭＳ 明朝" panose="02020609040205080304" pitchFamily="17" charset="-128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algn="just">
              <a:lnSpc>
                <a:spcPts val="1400"/>
              </a:lnSpc>
              <a:spcAft>
                <a:spcPts val="0"/>
              </a:spcAft>
            </a:pPr>
            <a:r>
              <a:rPr lang="ja-JP" altLang="en-US" sz="1000" kern="0" spc="-10" dirty="0" smtClean="0"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○</a:t>
            </a:r>
            <a:r>
              <a:rPr lang="ja-JP" altLang="en-US" sz="1000" kern="0" spc="-10" dirty="0" smtClean="0"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学習</a:t>
            </a:r>
            <a:r>
              <a:rPr lang="ja-JP" altLang="en-US" sz="1000" kern="0" spc="-10" dirty="0"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での地域とのかかわりの深化</a:t>
            </a:r>
          </a:p>
          <a:p>
            <a:pPr algn="just">
              <a:lnSpc>
                <a:spcPts val="1400"/>
              </a:lnSpc>
              <a:spcAft>
                <a:spcPts val="0"/>
              </a:spcAft>
            </a:pPr>
            <a:r>
              <a:rPr lang="ja-JP" altLang="en-US" sz="1000" kern="0" spc="-10" dirty="0" smtClean="0"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　・授業</a:t>
            </a:r>
            <a:r>
              <a:rPr lang="en-US" altLang="ja-JP" sz="1000" kern="0" spc="-10" dirty="0" smtClean="0"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(</a:t>
            </a:r>
            <a:r>
              <a:rPr lang="ja-JP" altLang="en-US" sz="1000" kern="0" spc="-10" dirty="0" smtClean="0"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総合・生活・各教科</a:t>
            </a:r>
            <a:r>
              <a:rPr lang="en-US" altLang="ja-JP" sz="1000" kern="0" spc="-10" dirty="0" smtClean="0"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)</a:t>
            </a:r>
            <a:r>
              <a:rPr lang="ja-JP" altLang="en-US" sz="1000" kern="0" spc="-10" dirty="0"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や</a:t>
            </a:r>
            <a:endParaRPr lang="en-US" altLang="ja-JP" sz="1000" kern="0" spc="-10" dirty="0" smtClean="0">
              <a:latin typeface="ＭＳ 明朝" panose="02020609040205080304" pitchFamily="17" charset="-128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algn="just">
              <a:lnSpc>
                <a:spcPts val="1400"/>
              </a:lnSpc>
              <a:spcAft>
                <a:spcPts val="0"/>
              </a:spcAft>
            </a:pPr>
            <a:r>
              <a:rPr lang="ja-JP" altLang="en-US" sz="1000" kern="0" spc="-10" dirty="0"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　</a:t>
            </a:r>
            <a:r>
              <a:rPr lang="ja-JP" altLang="en-US" sz="1000" kern="0" spc="-10" dirty="0" smtClean="0"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　行事で地域</a:t>
            </a:r>
            <a:r>
              <a:rPr lang="ja-JP" altLang="en-US" sz="1000" kern="0" spc="-10" dirty="0"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教材・</a:t>
            </a:r>
            <a:r>
              <a:rPr lang="ja-JP" altLang="en-US" sz="1000" kern="0" spc="-10" dirty="0" smtClean="0"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人材</a:t>
            </a:r>
            <a:r>
              <a:rPr lang="ja-JP" altLang="en-US" sz="1000" kern="0" spc="-10" dirty="0"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の</a:t>
            </a:r>
            <a:r>
              <a:rPr lang="ja-JP" altLang="en-US" sz="1000" kern="0" spc="-10" dirty="0" smtClean="0"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活用</a:t>
            </a:r>
            <a:endParaRPr lang="en-US" altLang="ja-JP" sz="1000" kern="0" spc="-10" dirty="0" smtClean="0">
              <a:latin typeface="ＭＳ 明朝" panose="02020609040205080304" pitchFamily="17" charset="-128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algn="just">
              <a:lnSpc>
                <a:spcPts val="1400"/>
              </a:lnSpc>
              <a:spcAft>
                <a:spcPts val="0"/>
              </a:spcAft>
            </a:pPr>
            <a:r>
              <a:rPr lang="ja-JP" altLang="en-US" sz="1000" kern="0" spc="-10" dirty="0" smtClean="0">
                <a:effectLst/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　・児童会による「感謝の会」</a:t>
            </a:r>
            <a:endParaRPr lang="ja-JP" altLang="en-US" sz="1000" kern="0" spc="-10" dirty="0">
              <a:effectLst/>
              <a:latin typeface="ＭＳ 明朝" panose="02020609040205080304" pitchFamily="17" charset="-128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algn="just">
              <a:lnSpc>
                <a:spcPts val="1200"/>
              </a:lnSpc>
              <a:spcAft>
                <a:spcPts val="0"/>
              </a:spcAft>
            </a:pPr>
            <a:endParaRPr lang="ja-JP" sz="900" kern="100" dirty="0">
              <a:effectLst/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</p:txBody>
      </p:sp>
      <p:sp>
        <p:nvSpPr>
          <p:cNvPr id="3" name="テキスト ボックス 25"/>
          <p:cNvSpPr txBox="1"/>
          <p:nvPr/>
        </p:nvSpPr>
        <p:spPr>
          <a:xfrm>
            <a:off x="1" y="217279"/>
            <a:ext cx="6857972" cy="360041"/>
          </a:xfrm>
          <a:prstGeom prst="rect">
            <a:avLst/>
          </a:prstGeom>
          <a:solidFill>
            <a:schemeClr val="bg1"/>
          </a:solidFill>
          <a:ln w="6350">
            <a:solidFill>
              <a:schemeClr val="bg1"/>
            </a:solidFill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ja-JP" sz="1200" b="1" kern="100" dirty="0">
                <a:effectLst/>
                <a:ea typeface="HG丸ｺﾞｼｯｸM-PRO" panose="020F0600000000000000" pitchFamily="50" charset="-128"/>
                <a:cs typeface="Times New Roman" panose="02020603050405020304" pitchFamily="18" charset="0"/>
              </a:rPr>
              <a:t>　</a:t>
            </a:r>
            <a:r>
              <a:rPr lang="ja-JP" sz="2000" b="1" kern="100" dirty="0">
                <a:effectLst/>
                <a:ea typeface="HG丸ｺﾞｼｯｸM-PRO" panose="020F0600000000000000" pitchFamily="50" charset="-128"/>
                <a:cs typeface="Times New Roman" panose="02020603050405020304" pitchFamily="18" charset="0"/>
              </a:rPr>
              <a:t>安城西部小学校グランドデザイン</a:t>
            </a:r>
            <a:r>
              <a:rPr lang="ja-JP" altLang="en-US" sz="2000" b="1" kern="100" dirty="0">
                <a:effectLst/>
                <a:ea typeface="HG丸ｺﾞｼｯｸM-PRO" panose="020F0600000000000000" pitchFamily="50" charset="-128"/>
                <a:cs typeface="Times New Roman" panose="02020603050405020304" pitchFamily="18" charset="0"/>
              </a:rPr>
              <a:t>　</a:t>
            </a:r>
            <a:r>
              <a:rPr lang="en-US" altLang="ja-JP" sz="2000" b="1" kern="100" dirty="0">
                <a:effectLst/>
                <a:ea typeface="HG丸ｺﾞｼｯｸM-PRO" panose="020F0600000000000000" pitchFamily="50" charset="-128"/>
                <a:cs typeface="Times New Roman" panose="02020603050405020304" pitchFamily="18" charset="0"/>
              </a:rPr>
              <a:t>2025</a:t>
            </a:r>
            <a:endParaRPr lang="ja-JP" altLang="en-US" sz="2000" b="1" kern="100" dirty="0">
              <a:effectLst/>
              <a:ea typeface="HG丸ｺﾞｼｯｸM-PRO" panose="020F0600000000000000" pitchFamily="50" charset="-128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endParaRPr lang="ja-JP" sz="1050" kern="100" dirty="0">
              <a:effectLst/>
              <a:ea typeface="ＭＳ 明朝" panose="02020609040205080304" pitchFamily="17" charset="-128"/>
              <a:cs typeface="Times New Roman" panose="02020603050405020304" pitchFamily="18" charset="0"/>
            </a:endParaRPr>
          </a:p>
        </p:txBody>
      </p:sp>
      <p:sp>
        <p:nvSpPr>
          <p:cNvPr id="4" name="テキスト ボックス 26"/>
          <p:cNvSpPr txBox="1"/>
          <p:nvPr/>
        </p:nvSpPr>
        <p:spPr>
          <a:xfrm>
            <a:off x="762574" y="1207834"/>
            <a:ext cx="1442290" cy="444298"/>
          </a:xfrm>
          <a:prstGeom prst="rect">
            <a:avLst/>
          </a:prstGeom>
          <a:solidFill>
            <a:schemeClr val="bg1"/>
          </a:solidFill>
          <a:ln w="6350">
            <a:solidFill>
              <a:srgbClr val="FF0000"/>
            </a:solidFill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just">
              <a:spcAft>
                <a:spcPts val="0"/>
              </a:spcAft>
            </a:pPr>
            <a:r>
              <a:rPr lang="ja-JP" sz="900" b="1" kern="0" dirty="0">
                <a:effectLst/>
                <a:ea typeface="ＭＳ ゴシック" panose="020B0609070205080204" pitchFamily="49" charset="-128"/>
                <a:cs typeface="Times New Roman" panose="02020603050405020304" pitchFamily="18" charset="0"/>
              </a:rPr>
              <a:t>【教育目標】</a:t>
            </a:r>
            <a:endParaRPr lang="ja-JP" altLang="en-US" sz="900" b="1" kern="0" dirty="0">
              <a:effectLst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ja-JP" sz="1600" b="1" kern="0" dirty="0">
                <a:effectLst/>
                <a:ea typeface="ＭＳ ゴシック" panose="020B0609070205080204" pitchFamily="49" charset="-128"/>
                <a:cs typeface="Times New Roman" panose="02020603050405020304" pitchFamily="18" charset="0"/>
              </a:rPr>
              <a:t>進んで学ぶ子</a:t>
            </a:r>
            <a:endParaRPr lang="ja-JP" sz="1600" b="1" kern="100" dirty="0">
              <a:effectLst/>
              <a:ea typeface="ＭＳ 明朝" panose="02020609040205080304" pitchFamily="17" charset="-128"/>
              <a:cs typeface="Times New Roman" panose="02020603050405020304" pitchFamily="18" charset="0"/>
            </a:endParaRPr>
          </a:p>
        </p:txBody>
      </p:sp>
      <p:sp>
        <p:nvSpPr>
          <p:cNvPr id="11" name="横巻き 10"/>
          <p:cNvSpPr/>
          <p:nvPr/>
        </p:nvSpPr>
        <p:spPr>
          <a:xfrm>
            <a:off x="1132861" y="1956952"/>
            <a:ext cx="4564389" cy="403760"/>
          </a:xfrm>
          <a:prstGeom prst="horizontalScroll">
            <a:avLst>
              <a:gd name="adj" fmla="val 0"/>
            </a:avLst>
          </a:prstGeom>
          <a:solidFill>
            <a:srgbClr val="FDF5FC"/>
          </a:solidFill>
          <a:ln w="25400" cap="flat" cmpd="sng" algn="ctr">
            <a:solidFill>
              <a:schemeClr val="bg2">
                <a:lumMod val="10000"/>
              </a:schemeClr>
            </a:solidFill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600" b="1" i="0" u="none" strike="noStrike" kern="100" cap="none" spc="0" normalizeH="0" baseline="0" noProof="0" dirty="0">
                <a:uLnTx/>
                <a:uFillTx/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Times New Roman" panose="02020603050405020304" pitchFamily="18" charset="0"/>
              </a:rPr>
              <a:t>よりよい自分の実現</a:t>
            </a:r>
            <a:r>
              <a:rPr kumimoji="0" lang="ja-JP" altLang="en-US" sz="1600" b="1" kern="100" noProof="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Times New Roman" panose="02020603050405020304" pitchFamily="18" charset="0"/>
              </a:rPr>
              <a:t>に主体的に向かう</a:t>
            </a:r>
            <a:r>
              <a:rPr kumimoji="0" lang="ja-JP" altLang="en-US" sz="1600" b="1" i="0" u="none" strike="noStrike" kern="100" cap="none" spc="0" normalizeH="0" baseline="0" noProof="0" dirty="0">
                <a:uLnTx/>
                <a:uFillTx/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Times New Roman" panose="02020603050405020304" pitchFamily="18" charset="0"/>
              </a:rPr>
              <a:t>　　西部っ子</a:t>
            </a:r>
          </a:p>
        </p:txBody>
      </p:sp>
      <p:sp>
        <p:nvSpPr>
          <p:cNvPr id="13" name="円/楕円 15"/>
          <p:cNvSpPr/>
          <p:nvPr/>
        </p:nvSpPr>
        <p:spPr>
          <a:xfrm>
            <a:off x="2363906" y="916886"/>
            <a:ext cx="959123" cy="939770"/>
          </a:xfrm>
          <a:prstGeom prst="flowChartAlternateProcess">
            <a:avLst/>
          </a:prstGeom>
          <a:solidFill>
            <a:schemeClr val="bg1"/>
          </a:solidFill>
          <a:ln w="25400" cap="flat" cmpd="sng" algn="ctr">
            <a:solidFill>
              <a:schemeClr val="bg1"/>
            </a:solidFill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algn="ctr" defTabSz="914400" eaLnBrk="1" fontAlgn="auto" latinLnBrk="0" hangingPunct="1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100" b="1" i="0" u="none" strike="noStrike" kern="1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entury"/>
                <a:ea typeface="ＭＳ ゴシック" panose="020B0609070205080204" pitchFamily="49" charset="-128"/>
                <a:cs typeface="Times New Roman" panose="02020603050405020304" pitchFamily="18" charset="0"/>
              </a:rPr>
              <a:t>知</a:t>
            </a:r>
            <a:endParaRPr kumimoji="0" lang="ja-JP" altLang="en-US" sz="1100" b="0" i="0" u="none" strike="noStrike" kern="1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entury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lvl="0" algn="ctr">
              <a:lnSpc>
                <a:spcPts val="1200"/>
              </a:lnSpc>
              <a:defRPr/>
            </a:pPr>
            <a:r>
              <a:rPr kumimoji="0" lang="ja-JP" altLang="en-US" sz="800" b="1" i="0" u="none" strike="noStrike" kern="1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entury"/>
                <a:ea typeface="ＭＳ ゴシック" panose="020B0609070205080204" pitchFamily="49" charset="-128"/>
                <a:cs typeface="Times New Roman" panose="02020603050405020304" pitchFamily="18" charset="0"/>
              </a:rPr>
              <a:t>かしこい子</a:t>
            </a:r>
          </a:p>
          <a:p>
            <a:pPr lvl="0" algn="ctr">
              <a:lnSpc>
                <a:spcPts val="1200"/>
              </a:lnSpc>
              <a:defRPr/>
            </a:pPr>
            <a:r>
              <a:rPr kumimoji="0" lang="ja-JP" altLang="en-US" sz="1100" b="1" kern="100" dirty="0">
                <a:solidFill>
                  <a:sysClr val="windowText" lastClr="000000"/>
                </a:solidFill>
                <a:latin typeface="Century"/>
                <a:ea typeface="ＭＳ ゴシック" panose="020B0609070205080204" pitchFamily="49" charset="-128"/>
                <a:cs typeface="Times New Roman" panose="02020603050405020304" pitchFamily="18" charset="0"/>
              </a:rPr>
              <a:t>徳</a:t>
            </a:r>
            <a:endParaRPr kumimoji="0" lang="ja-JP" altLang="en-US" sz="1100" kern="100" dirty="0">
              <a:solidFill>
                <a:sysClr val="windowText" lastClr="000000"/>
              </a:solidFill>
              <a:latin typeface="Century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lvl="0" algn="ctr">
              <a:lnSpc>
                <a:spcPts val="1200"/>
              </a:lnSpc>
              <a:defRPr/>
            </a:pPr>
            <a:r>
              <a:rPr kumimoji="0" lang="ja-JP" altLang="en-US" sz="800" b="1" kern="100" dirty="0">
                <a:solidFill>
                  <a:sysClr val="windowText" lastClr="000000"/>
                </a:solidFill>
                <a:latin typeface="Century"/>
                <a:ea typeface="ＭＳ ゴシック" panose="020B0609070205080204" pitchFamily="49" charset="-128"/>
                <a:cs typeface="Times New Roman" panose="02020603050405020304" pitchFamily="18" charset="0"/>
              </a:rPr>
              <a:t>明るい子</a:t>
            </a:r>
            <a:endParaRPr kumimoji="0" lang="ja-JP" altLang="en-US" sz="800" kern="100" dirty="0">
              <a:solidFill>
                <a:sysClr val="windowText" lastClr="000000"/>
              </a:solidFill>
              <a:latin typeface="Century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lvl="0" algn="ctr">
              <a:lnSpc>
                <a:spcPts val="1200"/>
              </a:lnSpc>
              <a:defRPr/>
            </a:pPr>
            <a:r>
              <a:rPr kumimoji="0" lang="ja-JP" altLang="en-US" sz="1100" b="1" kern="100" dirty="0">
                <a:solidFill>
                  <a:sysClr val="windowText" lastClr="000000"/>
                </a:solidFill>
                <a:latin typeface="Century"/>
                <a:ea typeface="ＭＳ ゴシック" panose="020B0609070205080204" pitchFamily="49" charset="-128"/>
                <a:cs typeface="Times New Roman" panose="02020603050405020304" pitchFamily="18" charset="0"/>
              </a:rPr>
              <a:t>体</a:t>
            </a:r>
            <a:endParaRPr kumimoji="0" lang="ja-JP" altLang="en-US" sz="1100" kern="100" dirty="0">
              <a:solidFill>
                <a:sysClr val="windowText" lastClr="000000"/>
              </a:solidFill>
              <a:latin typeface="Century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lvl="0" algn="ctr">
              <a:lnSpc>
                <a:spcPts val="1200"/>
              </a:lnSpc>
              <a:defRPr/>
            </a:pPr>
            <a:r>
              <a:rPr kumimoji="0" lang="ja-JP" altLang="en-US" sz="800" b="1" kern="100" dirty="0">
                <a:solidFill>
                  <a:sysClr val="windowText" lastClr="000000"/>
                </a:solidFill>
                <a:latin typeface="Century"/>
                <a:ea typeface="ＭＳ ゴシック" panose="020B0609070205080204" pitchFamily="49" charset="-128"/>
                <a:cs typeface="Times New Roman" panose="02020603050405020304" pitchFamily="18" charset="0"/>
              </a:rPr>
              <a:t>つよい子</a:t>
            </a:r>
            <a:endParaRPr kumimoji="0" lang="ja-JP" altLang="en-US" sz="900" b="0" i="0" u="none" strike="noStrike" kern="1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entury"/>
              <a:ea typeface="ＭＳ 明朝" panose="02020609040205080304" pitchFamily="17" charset="-128"/>
              <a:cs typeface="Times New Roman" panose="02020603050405020304" pitchFamily="18" charset="0"/>
            </a:endParaRPr>
          </a:p>
        </p:txBody>
      </p:sp>
      <p:sp>
        <p:nvSpPr>
          <p:cNvPr id="21" name="テキスト ボックス 21"/>
          <p:cNvSpPr txBox="1"/>
          <p:nvPr/>
        </p:nvSpPr>
        <p:spPr>
          <a:xfrm>
            <a:off x="3510097" y="920552"/>
            <a:ext cx="2561909" cy="939770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just">
              <a:spcAft>
                <a:spcPts val="0"/>
              </a:spcAft>
            </a:pPr>
            <a:r>
              <a:rPr lang="ja-JP" altLang="en-US" sz="900" b="1" kern="0" spc="-10" dirty="0">
                <a:ea typeface="ＭＳ ゴシック" panose="020B0609070205080204" pitchFamily="49" charset="-128"/>
                <a:cs typeface="Times New Roman" panose="02020603050405020304" pitchFamily="18" charset="0"/>
              </a:rPr>
              <a:t>・</a:t>
            </a:r>
            <a:r>
              <a:rPr lang="ja-JP" altLang="ja-JP" sz="900" b="1" kern="0" spc="-10" dirty="0">
                <a:ea typeface="ＭＳ ゴシック" panose="020B0609070205080204" pitchFamily="49" charset="-128"/>
                <a:cs typeface="Times New Roman" panose="02020603050405020304" pitchFamily="18" charset="0"/>
              </a:rPr>
              <a:t>自ら学び</a:t>
            </a:r>
            <a:r>
              <a:rPr lang="ja-JP" altLang="en-US" sz="900" b="1" kern="0" spc="-10" dirty="0">
                <a:ea typeface="ＭＳ ゴシック" panose="020B0609070205080204" pitchFamily="49" charset="-128"/>
                <a:cs typeface="Times New Roman" panose="02020603050405020304" pitchFamily="18" charset="0"/>
              </a:rPr>
              <a:t>　</a:t>
            </a:r>
            <a:r>
              <a:rPr lang="ja-JP" altLang="ja-JP" sz="900" b="1" kern="0" spc="-10" dirty="0">
                <a:ea typeface="ＭＳ ゴシック" panose="020B0609070205080204" pitchFamily="49" charset="-128"/>
                <a:cs typeface="Times New Roman" panose="02020603050405020304" pitchFamily="18" charset="0"/>
              </a:rPr>
              <a:t>伸びゆく子　</a:t>
            </a:r>
            <a:endParaRPr lang="ja-JP" altLang="ja-JP" sz="900" kern="100" dirty="0"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lvl="0" algn="just">
              <a:defRPr/>
            </a:pPr>
            <a:r>
              <a:rPr lang="ja-JP" altLang="en-US" sz="900" b="1" kern="0" spc="-10" dirty="0">
                <a:ea typeface="ＭＳ ゴシック" panose="020B0609070205080204" pitchFamily="49" charset="-128"/>
                <a:cs typeface="Times New Roman" panose="02020603050405020304" pitchFamily="18" charset="0"/>
              </a:rPr>
              <a:t>・</a:t>
            </a:r>
            <a:r>
              <a:rPr lang="ja-JP" altLang="ja-JP" sz="900" b="1" kern="0" spc="-10" dirty="0">
                <a:ea typeface="ＭＳ ゴシック" panose="020B0609070205080204" pitchFamily="49" charset="-128"/>
                <a:cs typeface="Times New Roman" panose="02020603050405020304" pitchFamily="18" charset="0"/>
              </a:rPr>
              <a:t>正しく判断して</a:t>
            </a:r>
            <a:r>
              <a:rPr lang="ja-JP" altLang="en-US" sz="900" b="1" kern="0" spc="-10" dirty="0">
                <a:ea typeface="ＭＳ ゴシック" panose="020B0609070205080204" pitchFamily="49" charset="-128"/>
                <a:cs typeface="Times New Roman" panose="02020603050405020304" pitchFamily="18" charset="0"/>
              </a:rPr>
              <a:t>　</a:t>
            </a:r>
            <a:r>
              <a:rPr lang="ja-JP" altLang="ja-JP" sz="900" b="1" kern="0" spc="-10" dirty="0">
                <a:ea typeface="ＭＳ ゴシック" panose="020B0609070205080204" pitchFamily="49" charset="-128"/>
                <a:cs typeface="Times New Roman" panose="02020603050405020304" pitchFamily="18" charset="0"/>
              </a:rPr>
              <a:t>行動する子</a:t>
            </a:r>
            <a:endParaRPr lang="ja-JP" altLang="en-US" sz="900" b="1" kern="0" spc="-10" dirty="0"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 lvl="0" algn="just">
              <a:defRPr/>
            </a:pPr>
            <a:r>
              <a:rPr kumimoji="0" lang="ja-JP" altLang="en-US" sz="900" b="1" kern="0" spc="-10" dirty="0">
                <a:solidFill>
                  <a:sysClr val="windowText" lastClr="000000"/>
                </a:solidFill>
                <a:latin typeface="Century"/>
                <a:ea typeface="ＭＳ ゴシック" panose="020B0609070205080204" pitchFamily="49" charset="-128"/>
                <a:cs typeface="Times New Roman" panose="02020603050405020304" pitchFamily="18" charset="0"/>
              </a:rPr>
              <a:t>・あいさつができる　明るい子　　</a:t>
            </a:r>
            <a:endParaRPr kumimoji="0" lang="ja-JP" altLang="en-US" sz="800" kern="100" dirty="0">
              <a:solidFill>
                <a:sysClr val="windowText" lastClr="000000"/>
              </a:solidFill>
              <a:latin typeface="Century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lvl="0" algn="just">
              <a:defRPr/>
            </a:pPr>
            <a:r>
              <a:rPr kumimoji="0" lang="ja-JP" altLang="en-US" sz="900" b="1" kern="0" spc="-10" dirty="0">
                <a:solidFill>
                  <a:sysClr val="windowText" lastClr="000000"/>
                </a:solidFill>
                <a:latin typeface="Century"/>
                <a:ea typeface="ＭＳ ゴシック" panose="020B0609070205080204" pitchFamily="49" charset="-128"/>
                <a:cs typeface="Times New Roman" panose="02020603050405020304" pitchFamily="18" charset="0"/>
              </a:rPr>
              <a:t>・自分のよさを知り　自信のもてる子</a:t>
            </a:r>
          </a:p>
          <a:p>
            <a:pPr lvl="0" algn="just">
              <a:defRPr/>
            </a:pPr>
            <a:r>
              <a:rPr kumimoji="0" lang="ja-JP" altLang="en-US" sz="900" b="1" kern="0" spc="-10" dirty="0">
                <a:solidFill>
                  <a:sysClr val="windowText" lastClr="000000"/>
                </a:solidFill>
                <a:latin typeface="Century"/>
                <a:ea typeface="ＭＳ ゴシック" panose="020B0609070205080204" pitchFamily="49" charset="-128"/>
                <a:cs typeface="Times New Roman" panose="02020603050405020304" pitchFamily="18" charset="0"/>
              </a:rPr>
              <a:t>・なかよく遊ぶ　元気な子</a:t>
            </a:r>
            <a:endParaRPr kumimoji="0" lang="ja-JP" altLang="en-US" sz="900" kern="100" dirty="0">
              <a:solidFill>
                <a:sysClr val="windowText" lastClr="000000"/>
              </a:solidFill>
              <a:latin typeface="Century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lvl="0" algn="just">
              <a:defRPr/>
            </a:pPr>
            <a:r>
              <a:rPr kumimoji="0" lang="ja-JP" altLang="en-US" sz="900" b="1" kern="0" spc="-10" dirty="0">
                <a:solidFill>
                  <a:sysClr val="windowText" lastClr="000000"/>
                </a:solidFill>
                <a:latin typeface="Century"/>
                <a:ea typeface="ＭＳ ゴシック" panose="020B0609070205080204" pitchFamily="49" charset="-128"/>
                <a:cs typeface="Times New Roman" panose="02020603050405020304" pitchFamily="18" charset="0"/>
              </a:rPr>
              <a:t>・いのちを尊び　たくましく生きる子</a:t>
            </a:r>
            <a:endParaRPr kumimoji="0" lang="ja-JP" altLang="en-US" sz="900" kern="100" dirty="0">
              <a:solidFill>
                <a:sysClr val="windowText" lastClr="000000"/>
              </a:solidFill>
              <a:latin typeface="Century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endParaRPr lang="ja-JP" altLang="en-US" sz="900" b="1" kern="0" spc="-10" dirty="0"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endParaRPr kumimoji="0" lang="ja-JP" altLang="en-US" sz="900" b="0" i="0" u="none" strike="noStrike" kern="1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entury"/>
              <a:ea typeface="ＭＳ 明朝" panose="02020609040205080304" pitchFamily="17" charset="-128"/>
              <a:cs typeface="Times New Roman" panose="02020603050405020304" pitchFamily="18" charset="0"/>
            </a:endParaRPr>
          </a:p>
        </p:txBody>
      </p:sp>
      <p:sp>
        <p:nvSpPr>
          <p:cNvPr id="12" name="テキスト ボックス 32"/>
          <p:cNvSpPr txBox="1"/>
          <p:nvPr/>
        </p:nvSpPr>
        <p:spPr>
          <a:xfrm>
            <a:off x="145426" y="2648744"/>
            <a:ext cx="6595942" cy="631265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4BACC6">
                <a:lumMod val="20000"/>
                <a:lumOff val="80000"/>
              </a:srgbClr>
            </a:solidFill>
          </a:ln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just">
              <a:defRPr/>
            </a:pPr>
            <a:r>
              <a:rPr kumimoji="0" lang="en-US" altLang="ja-JP" sz="1100" b="1" kern="0" dirty="0">
                <a:solidFill>
                  <a:sysClr val="windowText" lastClr="00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Times New Roman" panose="02020603050405020304" pitchFamily="18" charset="0"/>
              </a:rPr>
              <a:t>2025</a:t>
            </a:r>
            <a:r>
              <a:rPr kumimoji="0" lang="ja-JP" altLang="en-US" sz="1100" b="1" kern="0" dirty="0">
                <a:solidFill>
                  <a:sysClr val="windowText" lastClr="00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Times New Roman" panose="02020603050405020304" pitchFamily="18" charset="0"/>
              </a:rPr>
              <a:t>　こんな子に</a:t>
            </a:r>
          </a:p>
          <a:p>
            <a:pPr algn="just">
              <a:defRPr/>
            </a:pPr>
            <a:r>
              <a:rPr kumimoji="0" lang="ja-JP" altLang="en-US" sz="20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Times New Roman" panose="02020603050405020304" pitchFamily="18" charset="0"/>
              </a:rPr>
              <a:t> </a:t>
            </a:r>
            <a:r>
              <a:rPr kumimoji="0" lang="ja-JP" altLang="en-US" sz="2300" b="1" kern="0" noProof="0" dirty="0">
                <a:solidFill>
                  <a:sysClr val="windowText" lastClr="00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Times New Roman" panose="02020603050405020304" pitchFamily="18" charset="0"/>
              </a:rPr>
              <a:t>自分</a:t>
            </a:r>
            <a:r>
              <a:rPr kumimoji="0" lang="ja-JP" altLang="en-US" sz="23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Times New Roman" panose="02020603050405020304" pitchFamily="18" charset="0"/>
              </a:rPr>
              <a:t>が好き </a:t>
            </a:r>
            <a:r>
              <a:rPr kumimoji="0" lang="ja-JP" altLang="en-US" sz="2300" b="1" kern="0" noProof="0" dirty="0">
                <a:solidFill>
                  <a:sysClr val="windowText" lastClr="00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Times New Roman" panose="02020603050405020304" pitchFamily="18" charset="0"/>
              </a:rPr>
              <a:t>学級・学校</a:t>
            </a:r>
            <a:r>
              <a:rPr kumimoji="0" lang="ja-JP" altLang="en-US" sz="23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Times New Roman" panose="02020603050405020304" pitchFamily="18" charset="0"/>
              </a:rPr>
              <a:t>が好き 地域が好きな児童</a:t>
            </a:r>
            <a:endParaRPr kumimoji="0" lang="ja-JP" altLang="en-US" sz="2300" b="0" i="0" u="none" strike="noStrike" kern="1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HGP創英角ﾎﾟｯﾌﾟ体" panose="040B0A00000000000000" pitchFamily="50" charset="-128"/>
              <a:ea typeface="HGP創英角ﾎﾟｯﾌﾟ体" panose="040B0A00000000000000" pitchFamily="50" charset="-128"/>
              <a:cs typeface="Times New Roman" panose="02020603050405020304" pitchFamily="18" charset="0"/>
            </a:endParaRPr>
          </a:p>
        </p:txBody>
      </p:sp>
      <p:sp>
        <p:nvSpPr>
          <p:cNvPr id="7" name="テキスト ボックス 22">
            <a:extLst>
              <a:ext uri="{FF2B5EF4-FFF2-40B4-BE49-F238E27FC236}">
                <a16:creationId xmlns:a16="http://schemas.microsoft.com/office/drawing/2014/main" xmlns="" id="{B3DCAE8B-920D-F751-CDBA-D5E7CA4CBFA9}"/>
              </a:ext>
            </a:extLst>
          </p:cNvPr>
          <p:cNvSpPr txBox="1"/>
          <p:nvPr/>
        </p:nvSpPr>
        <p:spPr>
          <a:xfrm>
            <a:off x="2276872" y="3752821"/>
            <a:ext cx="2318073" cy="3288411"/>
          </a:xfrm>
          <a:prstGeom prst="round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0" spcFirstLastPara="0" vert="horz" wrap="square" lIns="0" tIns="0" rIns="0" bIns="54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endParaRPr lang="en-US" altLang="ja-JP" sz="1000" kern="1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endParaRPr lang="en-US" altLang="ja-JP" sz="1000" kern="100" spc="-1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endParaRPr lang="en-US" altLang="ja-JP" sz="1000" kern="100" spc="-1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ja-JP" altLang="en-US" sz="1200" kern="0" spc="-1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Times New Roman" panose="02020603050405020304" pitchFamily="18" charset="0"/>
              </a:rPr>
              <a:t>★</a:t>
            </a:r>
            <a:r>
              <a:rPr lang="ja-JP" altLang="en-US" sz="1200" kern="0" spc="-10" dirty="0">
                <a:solidFill>
                  <a:schemeClr val="tx1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Times New Roman" panose="02020603050405020304" pitchFamily="18" charset="0"/>
              </a:rPr>
              <a:t>学ぶ楽しさ</a:t>
            </a:r>
            <a:r>
              <a:rPr lang="ja-JP" altLang="en-US" sz="1200" kern="0" spc="-10" dirty="0" smtClean="0">
                <a:solidFill>
                  <a:schemeClr val="tx1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Times New Roman" panose="02020603050405020304" pitchFamily="18" charset="0"/>
              </a:rPr>
              <a:t>を</a:t>
            </a:r>
            <a:endParaRPr lang="en-US" altLang="ja-JP" sz="1200" kern="0" spc="-10" dirty="0">
              <a:solidFill>
                <a:schemeClr val="tx1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ja-JP" altLang="en-US" sz="1200" kern="0" spc="-10" dirty="0">
                <a:solidFill>
                  <a:schemeClr val="tx1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Times New Roman" panose="02020603050405020304" pitchFamily="18" charset="0"/>
              </a:rPr>
              <a:t>　　　　　</a:t>
            </a:r>
            <a:r>
              <a:rPr lang="ja-JP" altLang="en-US" sz="1200" kern="0" spc="-10" dirty="0" smtClean="0">
                <a:solidFill>
                  <a:schemeClr val="tx1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Times New Roman" panose="02020603050405020304" pitchFamily="18" charset="0"/>
              </a:rPr>
              <a:t>実感</a:t>
            </a:r>
            <a:r>
              <a:rPr lang="ja-JP" altLang="en-US" sz="1200" kern="0" spc="-10" dirty="0">
                <a:solidFill>
                  <a:schemeClr val="tx1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Times New Roman" panose="02020603050405020304" pitchFamily="18" charset="0"/>
              </a:rPr>
              <a:t>する授業づくり</a:t>
            </a:r>
            <a:endParaRPr lang="en-US" altLang="ja-JP" sz="1200" kern="0" spc="-10" dirty="0">
              <a:solidFill>
                <a:schemeClr val="tx1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  <a:cs typeface="Times New Roman" panose="02020603050405020304" pitchFamily="18" charset="0"/>
            </a:endParaRPr>
          </a:p>
          <a:p>
            <a:pPr>
              <a:lnSpc>
                <a:spcPts val="300"/>
              </a:lnSpc>
            </a:pPr>
            <a:endParaRPr lang="en-US" altLang="ja-JP" sz="1000" kern="100" dirty="0">
              <a:solidFill>
                <a:srgbClr val="FF0000"/>
              </a:solidFill>
              <a:latin typeface="ＭＳ 明朝" panose="02020609040205080304" pitchFamily="17" charset="-128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>
              <a:lnSpc>
                <a:spcPts val="1400"/>
              </a:lnSpc>
            </a:pPr>
            <a:r>
              <a:rPr lang="ja-JP" altLang="en-US" sz="1000" kern="100" dirty="0" smtClean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〇</a:t>
            </a:r>
            <a:r>
              <a:rPr lang="ja-JP" altLang="en-US" sz="1000" kern="100" dirty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主体的</a:t>
            </a:r>
            <a:r>
              <a:rPr lang="ja-JP" altLang="en-US" sz="1000" kern="100" dirty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な学びに</a:t>
            </a:r>
            <a:r>
              <a:rPr lang="ja-JP" altLang="en-US" sz="1000" kern="100" dirty="0" smtClean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導くしかけづくり</a:t>
            </a:r>
            <a:endParaRPr lang="en-US" altLang="ja-JP" sz="1000" kern="100" dirty="0" smtClean="0">
              <a:solidFill>
                <a:schemeClr val="tx1"/>
              </a:solidFill>
              <a:latin typeface="ＭＳ 明朝" panose="02020609040205080304" pitchFamily="17" charset="-128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>
              <a:lnSpc>
                <a:spcPts val="1400"/>
              </a:lnSpc>
            </a:pPr>
            <a:r>
              <a:rPr lang="ja-JP" altLang="en-US" sz="1000" kern="100" dirty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〇学びの手ごたえを実感できる場の</a:t>
            </a:r>
          </a:p>
          <a:p>
            <a:pPr>
              <a:lnSpc>
                <a:spcPts val="1400"/>
              </a:lnSpc>
            </a:pPr>
            <a:r>
              <a:rPr lang="ja-JP" altLang="en-US" sz="1000" kern="100" dirty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　</a:t>
            </a:r>
            <a:r>
              <a:rPr lang="ja-JP" altLang="en-US" sz="1000" kern="100" dirty="0" smtClean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設定　　　</a:t>
            </a:r>
            <a:r>
              <a:rPr lang="en-US" altLang="ja-JP" sz="1000" kern="100" dirty="0" smtClean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【</a:t>
            </a:r>
            <a:r>
              <a:rPr lang="ja-JP" altLang="en-US" sz="1000" b="1" kern="100" dirty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題材・単元づくり</a:t>
            </a:r>
            <a:r>
              <a:rPr lang="en-US" altLang="ja-JP" sz="1000" b="1" kern="100" dirty="0" smtClean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】</a:t>
            </a:r>
          </a:p>
          <a:p>
            <a:pPr>
              <a:lnSpc>
                <a:spcPts val="1400"/>
              </a:lnSpc>
            </a:pPr>
            <a:r>
              <a:rPr lang="ja-JP" altLang="en-US" sz="1000" b="1" kern="100" dirty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　</a:t>
            </a:r>
            <a:r>
              <a:rPr lang="ja-JP" altLang="en-US" sz="1000" b="1" kern="100" dirty="0" smtClean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　</a:t>
            </a:r>
            <a:r>
              <a:rPr lang="en-US" altLang="ja-JP" sz="1000" b="1" kern="100" dirty="0" smtClean="0"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【</a:t>
            </a:r>
            <a:r>
              <a:rPr lang="ja-JP" altLang="en-US" sz="1000" b="1" kern="100" dirty="0"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個別最適な学びの場の設定</a:t>
            </a:r>
            <a:r>
              <a:rPr lang="en-US" altLang="ja-JP" sz="1000" b="1" kern="100" dirty="0"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】</a:t>
            </a:r>
            <a:endParaRPr lang="ja-JP" altLang="en-US" sz="1000" b="1" kern="100" dirty="0">
              <a:latin typeface="ＭＳ 明朝" panose="02020609040205080304" pitchFamily="17" charset="-128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>
              <a:lnSpc>
                <a:spcPts val="1400"/>
              </a:lnSpc>
              <a:spcAft>
                <a:spcPts val="0"/>
              </a:spcAft>
            </a:pPr>
            <a:r>
              <a:rPr lang="ja-JP" altLang="en-US" sz="1000" kern="100" dirty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〇対話的</a:t>
            </a:r>
            <a:r>
              <a:rPr lang="ja-JP" altLang="en-US" sz="1000" kern="100" dirty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で深い学びの追求</a:t>
            </a:r>
          </a:p>
          <a:p>
            <a:pPr>
              <a:lnSpc>
                <a:spcPts val="1400"/>
              </a:lnSpc>
              <a:spcAft>
                <a:spcPts val="0"/>
              </a:spcAft>
            </a:pPr>
            <a:r>
              <a:rPr lang="ja-JP" altLang="en-US" sz="1000" kern="100" dirty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〇協働</a:t>
            </a:r>
            <a:r>
              <a:rPr lang="ja-JP" altLang="en-US" sz="1000" kern="100" dirty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のよさ</a:t>
            </a:r>
            <a:r>
              <a:rPr lang="ja-JP" altLang="en-US" sz="1000" kern="100" dirty="0"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を実感できる</a:t>
            </a:r>
            <a:r>
              <a:rPr lang="ja-JP" altLang="en-US" sz="1000" kern="100" dirty="0" smtClean="0"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学び合</a:t>
            </a:r>
            <a:r>
              <a:rPr lang="en-US" altLang="ja-JP" sz="1000" b="1" kern="100" dirty="0" smtClean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【</a:t>
            </a:r>
            <a:r>
              <a:rPr lang="ja-JP" altLang="en-US" sz="1000" b="1" kern="100" dirty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多様な考えにふれる機会の</a:t>
            </a:r>
            <a:r>
              <a:rPr lang="ja-JP" altLang="en-US" sz="1000" b="1" kern="100" dirty="0" smtClean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創出</a:t>
            </a:r>
            <a:r>
              <a:rPr lang="en-US" altLang="ja-JP" sz="1000" b="1" kern="100" dirty="0" smtClean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】</a:t>
            </a:r>
            <a:endParaRPr lang="ja-JP" altLang="en-US" sz="1000" b="1" kern="100" dirty="0">
              <a:solidFill>
                <a:schemeClr val="tx1"/>
              </a:solidFill>
              <a:latin typeface="ＭＳ 明朝" panose="02020609040205080304" pitchFamily="17" charset="-128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>
              <a:lnSpc>
                <a:spcPts val="1400"/>
              </a:lnSpc>
              <a:spcAft>
                <a:spcPts val="0"/>
              </a:spcAft>
            </a:pPr>
            <a:r>
              <a:rPr lang="en-US" altLang="ja-JP" sz="1000" b="1" kern="100" dirty="0" smtClean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【</a:t>
            </a:r>
            <a:r>
              <a:rPr lang="ja-JP" altLang="en-US" sz="1000" b="1" kern="100" dirty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学び合いを促す発問・切り返し</a:t>
            </a:r>
            <a:r>
              <a:rPr lang="en-US" altLang="ja-JP" sz="1000" b="1" kern="100" dirty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】</a:t>
            </a:r>
            <a:r>
              <a:rPr lang="ja-JP" altLang="en-US" sz="1000" b="1" kern="100" dirty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　　　</a:t>
            </a:r>
            <a:endParaRPr lang="ja-JP" altLang="en-US" sz="1000" kern="100" dirty="0">
              <a:solidFill>
                <a:schemeClr val="tx1"/>
              </a:solidFill>
              <a:effectLst/>
              <a:latin typeface="ＭＳ 明朝" panose="02020609040205080304" pitchFamily="17" charset="-128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ja-JP" altLang="en-US" sz="1000" b="1" kern="100" dirty="0" smtClean="0"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　　</a:t>
            </a:r>
            <a:r>
              <a:rPr lang="ja-JP" altLang="en-US" sz="1050" kern="0" spc="-10" dirty="0">
                <a:solidFill>
                  <a:srgbClr val="FF0000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　</a:t>
            </a:r>
          </a:p>
          <a:p>
            <a:r>
              <a:rPr lang="ja-JP" altLang="en-US" sz="800" kern="0" spc="-10" dirty="0"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　</a:t>
            </a:r>
            <a:endParaRPr lang="ja-JP" sz="1000" kern="100" dirty="0">
              <a:effectLst/>
              <a:latin typeface="+mj-ea"/>
              <a:ea typeface="+mj-ea"/>
              <a:cs typeface="Times New Roman" panose="02020603050405020304" pitchFamily="18" charset="0"/>
            </a:endParaRPr>
          </a:p>
        </p:txBody>
      </p:sp>
      <p:sp>
        <p:nvSpPr>
          <p:cNvPr id="17" name="上矢印 26">
            <a:extLst>
              <a:ext uri="{FF2B5EF4-FFF2-40B4-BE49-F238E27FC236}">
                <a16:creationId xmlns:a16="http://schemas.microsoft.com/office/drawing/2014/main" xmlns="" id="{48BBDDD8-48C4-463B-9D9C-6E934BF2A64A}"/>
              </a:ext>
            </a:extLst>
          </p:cNvPr>
          <p:cNvSpPr/>
          <p:nvPr/>
        </p:nvSpPr>
        <p:spPr>
          <a:xfrm>
            <a:off x="979628" y="3368824"/>
            <a:ext cx="390073" cy="5641105"/>
          </a:xfrm>
          <a:prstGeom prst="upArrow">
            <a:avLst>
              <a:gd name="adj1" fmla="val 40233"/>
              <a:gd name="adj2" fmla="val 69535"/>
            </a:avLst>
          </a:prstGeom>
          <a:solidFill>
            <a:schemeClr val="accent6">
              <a:lumMod val="50000"/>
            </a:schemeClr>
          </a:solidFill>
          <a:ln w="25400" cap="flat" cmpd="sng" algn="ctr">
            <a:noFill/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100" b="0" i="0" u="none" strike="noStrike" kern="1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HGP創英角ﾎﾟｯﾌﾟ体" panose="040B0A00000000000000" pitchFamily="50" charset="-128"/>
              <a:ea typeface="HGP創英角ﾎﾟｯﾌﾟ体" panose="040B0A00000000000000" pitchFamily="50" charset="-128"/>
              <a:cs typeface="Times New Roman" panose="02020603050405020304" pitchFamily="18" charset="0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100" kern="100" dirty="0">
              <a:solidFill>
                <a:srgbClr val="FFFF00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  <a:cs typeface="Times New Roman" panose="02020603050405020304" pitchFamily="18" charset="0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100" b="0" i="0" u="none" strike="noStrike" kern="1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HGP創英角ﾎﾟｯﾌﾟ体" panose="040B0A00000000000000" pitchFamily="50" charset="-128"/>
              <a:ea typeface="HGP創英角ﾎﾟｯﾌﾟ体" panose="040B0A00000000000000" pitchFamily="50" charset="-128"/>
              <a:cs typeface="Times New Roman" panose="02020603050405020304" pitchFamily="18" charset="0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100" b="0" i="0" u="none" strike="noStrike" kern="1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HGP創英角ﾎﾟｯﾌﾟ体" panose="040B0A00000000000000" pitchFamily="50" charset="-128"/>
              <a:ea typeface="HGP創英角ﾎﾟｯﾌﾟ体" panose="040B0A00000000000000" pitchFamily="50" charset="-128"/>
              <a:cs typeface="Times New Roman" panose="02020603050405020304" pitchFamily="18" charset="0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100" b="0" i="0" u="none" strike="noStrike" kern="1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HGP創英角ﾎﾟｯﾌﾟ体" panose="040B0A00000000000000" pitchFamily="50" charset="-128"/>
              <a:ea typeface="HGP創英角ﾎﾟｯﾌﾟ体" panose="040B0A00000000000000" pitchFamily="50" charset="-128"/>
              <a:cs typeface="Times New Roman" panose="02020603050405020304" pitchFamily="18" charset="0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100" kern="100" dirty="0">
              <a:solidFill>
                <a:srgbClr val="FFFF00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  <a:cs typeface="Times New Roman" panose="02020603050405020304" pitchFamily="18" charset="0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100" b="0" i="0" u="none" strike="noStrike" kern="1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HGP創英角ﾎﾟｯﾌﾟ体" panose="040B0A00000000000000" pitchFamily="50" charset="-128"/>
              <a:ea typeface="HGP創英角ﾎﾟｯﾌﾟ体" panose="040B0A00000000000000" pitchFamily="50" charset="-128"/>
              <a:cs typeface="Times New Roman" panose="02020603050405020304" pitchFamily="18" charset="0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100" b="0" i="0" u="none" strike="noStrike" kern="1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HGP創英角ﾎﾟｯﾌﾟ体" panose="040B0A00000000000000" pitchFamily="50" charset="-128"/>
              <a:ea typeface="HGP創英角ﾎﾟｯﾌﾟ体" panose="040B0A00000000000000" pitchFamily="50" charset="-128"/>
              <a:cs typeface="Times New Roman" panose="02020603050405020304" pitchFamily="18" charset="0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100" kern="100" dirty="0">
              <a:solidFill>
                <a:srgbClr val="FFFF00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  <a:cs typeface="Times New Roman" panose="02020603050405020304" pitchFamily="18" charset="0"/>
            </a:endParaRPr>
          </a:p>
        </p:txBody>
      </p:sp>
      <p:sp>
        <p:nvSpPr>
          <p:cNvPr id="19" name="上矢印 26">
            <a:extLst>
              <a:ext uri="{FF2B5EF4-FFF2-40B4-BE49-F238E27FC236}">
                <a16:creationId xmlns:a16="http://schemas.microsoft.com/office/drawing/2014/main" xmlns="" id="{6E50932B-2B75-A2AA-428A-CD088B19D3CD}"/>
              </a:ext>
            </a:extLst>
          </p:cNvPr>
          <p:cNvSpPr/>
          <p:nvPr/>
        </p:nvSpPr>
        <p:spPr>
          <a:xfrm>
            <a:off x="5445224" y="3368824"/>
            <a:ext cx="390073" cy="5641105"/>
          </a:xfrm>
          <a:prstGeom prst="upArrow">
            <a:avLst>
              <a:gd name="adj1" fmla="val 40233"/>
              <a:gd name="adj2" fmla="val 69535"/>
            </a:avLst>
          </a:prstGeom>
          <a:solidFill>
            <a:schemeClr val="accent6">
              <a:lumMod val="50000"/>
            </a:schemeClr>
          </a:solidFill>
          <a:ln w="25400" cap="flat" cmpd="sng" algn="ctr">
            <a:noFill/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100" b="0" i="0" u="none" strike="noStrike" kern="1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HGP創英角ﾎﾟｯﾌﾟ体" panose="040B0A00000000000000" pitchFamily="50" charset="-128"/>
              <a:ea typeface="HGP創英角ﾎﾟｯﾌﾟ体" panose="040B0A00000000000000" pitchFamily="50" charset="-128"/>
              <a:cs typeface="Times New Roman" panose="02020603050405020304" pitchFamily="18" charset="0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100" kern="100" dirty="0">
              <a:solidFill>
                <a:srgbClr val="FFFF00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  <a:cs typeface="Times New Roman" panose="02020603050405020304" pitchFamily="18" charset="0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100" b="0" i="0" u="none" strike="noStrike" kern="1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HGP創英角ﾎﾟｯﾌﾟ体" panose="040B0A00000000000000" pitchFamily="50" charset="-128"/>
              <a:ea typeface="HGP創英角ﾎﾟｯﾌﾟ体" panose="040B0A00000000000000" pitchFamily="50" charset="-128"/>
              <a:cs typeface="Times New Roman" panose="02020603050405020304" pitchFamily="18" charset="0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100" b="0" i="0" u="none" strike="noStrike" kern="1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HGP創英角ﾎﾟｯﾌﾟ体" panose="040B0A00000000000000" pitchFamily="50" charset="-128"/>
              <a:ea typeface="HGP創英角ﾎﾟｯﾌﾟ体" panose="040B0A00000000000000" pitchFamily="50" charset="-128"/>
              <a:cs typeface="Times New Roman" panose="02020603050405020304" pitchFamily="18" charset="0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100" b="0" i="0" u="none" strike="noStrike" kern="1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HGP創英角ﾎﾟｯﾌﾟ体" panose="040B0A00000000000000" pitchFamily="50" charset="-128"/>
              <a:ea typeface="HGP創英角ﾎﾟｯﾌﾟ体" panose="040B0A00000000000000" pitchFamily="50" charset="-128"/>
              <a:cs typeface="Times New Roman" panose="02020603050405020304" pitchFamily="18" charset="0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100" kern="100" dirty="0">
              <a:solidFill>
                <a:srgbClr val="FFFF00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  <a:cs typeface="Times New Roman" panose="02020603050405020304" pitchFamily="18" charset="0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100" b="0" i="0" u="none" strike="noStrike" kern="1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HGP創英角ﾎﾟｯﾌﾟ体" panose="040B0A00000000000000" pitchFamily="50" charset="-128"/>
              <a:ea typeface="HGP創英角ﾎﾟｯﾌﾟ体" panose="040B0A00000000000000" pitchFamily="50" charset="-128"/>
              <a:cs typeface="Times New Roman" panose="02020603050405020304" pitchFamily="18" charset="0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100" b="0" i="0" u="none" strike="noStrike" kern="1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HGP創英角ﾎﾟｯﾌﾟ体" panose="040B0A00000000000000" pitchFamily="50" charset="-128"/>
              <a:ea typeface="HGP創英角ﾎﾟｯﾌﾟ体" panose="040B0A00000000000000" pitchFamily="50" charset="-128"/>
              <a:cs typeface="Times New Roman" panose="02020603050405020304" pitchFamily="18" charset="0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100" kern="100" dirty="0">
              <a:solidFill>
                <a:srgbClr val="FFFF00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  <a:cs typeface="Times New Roman" panose="02020603050405020304" pitchFamily="18" charset="0"/>
            </a:endParaRPr>
          </a:p>
        </p:txBody>
      </p:sp>
      <p:sp>
        <p:nvSpPr>
          <p:cNvPr id="10" name="テキスト ボックス 22">
            <a:extLst>
              <a:ext uri="{FF2B5EF4-FFF2-40B4-BE49-F238E27FC236}">
                <a16:creationId xmlns:a16="http://schemas.microsoft.com/office/drawing/2014/main" xmlns="" id="{A762F1CD-344F-FB76-7317-AE8734D74FAF}"/>
              </a:ext>
            </a:extLst>
          </p:cNvPr>
          <p:cNvSpPr txBox="1"/>
          <p:nvPr/>
        </p:nvSpPr>
        <p:spPr>
          <a:xfrm>
            <a:off x="4653136" y="3776391"/>
            <a:ext cx="2088232" cy="3288411"/>
          </a:xfrm>
          <a:prstGeom prst="round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0" spcFirstLastPara="0" vert="horz" wrap="square" lIns="0" tIns="54000" rIns="0" bIns="54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ts val="1200"/>
              </a:lnSpc>
              <a:spcAft>
                <a:spcPts val="0"/>
              </a:spcAft>
            </a:pPr>
            <a:endParaRPr lang="en-US" altLang="ja-JP" sz="1100" kern="1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spcAft>
                <a:spcPts val="0"/>
              </a:spcAft>
            </a:pPr>
            <a:endParaRPr lang="en-US" altLang="ja-JP" sz="1100" kern="100" dirty="0">
              <a:effectLst/>
              <a:latin typeface="HGP創英角ﾎﾟｯﾌﾟ体" panose="040B0A00000000000000" pitchFamily="50" charset="-128"/>
              <a:ea typeface="HGP創英角ﾎﾟｯﾌﾟ体" panose="040B0A00000000000000" pitchFamily="50" charset="-128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spcAft>
                <a:spcPts val="0"/>
              </a:spcAft>
            </a:pPr>
            <a:endParaRPr lang="en-US" altLang="ja-JP" sz="1100" kern="1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  <a:cs typeface="Times New Roman" panose="02020603050405020304" pitchFamily="18" charset="0"/>
            </a:endParaRPr>
          </a:p>
          <a:p>
            <a:pPr>
              <a:lnSpc>
                <a:spcPts val="500"/>
              </a:lnSpc>
              <a:spcAft>
                <a:spcPts val="0"/>
              </a:spcAft>
            </a:pPr>
            <a:endParaRPr lang="en-US" altLang="ja-JP" sz="1200" kern="100" dirty="0" smtClean="0">
              <a:effectLst/>
              <a:latin typeface="HGP創英角ﾎﾟｯﾌﾟ体" panose="040B0A00000000000000" pitchFamily="50" charset="-128"/>
              <a:ea typeface="HGP創英角ﾎﾟｯﾌﾟ体" panose="040B0A00000000000000" pitchFamily="50" charset="-128"/>
              <a:cs typeface="Times New Roman" panose="02020603050405020304" pitchFamily="18" charset="0"/>
            </a:endParaRPr>
          </a:p>
          <a:p>
            <a:pPr algn="ctr">
              <a:lnSpc>
                <a:spcPts val="1200"/>
              </a:lnSpc>
              <a:spcAft>
                <a:spcPts val="0"/>
              </a:spcAft>
            </a:pPr>
            <a:r>
              <a:rPr lang="ja-JP" altLang="en-US" sz="1200" kern="100" dirty="0" smtClean="0">
                <a:effectLst/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Times New Roman" panose="02020603050405020304" pitchFamily="18" charset="0"/>
              </a:rPr>
              <a:t>★心を育てる関係づくり</a:t>
            </a:r>
            <a:endParaRPr lang="en-US" altLang="ja-JP" sz="1200" kern="100" dirty="0" smtClean="0">
              <a:effectLst/>
              <a:latin typeface="HGP創英角ﾎﾟｯﾌﾟ体" panose="040B0A00000000000000" pitchFamily="50" charset="-128"/>
              <a:ea typeface="HGP創英角ﾎﾟｯﾌﾟ体" panose="040B0A00000000000000" pitchFamily="50" charset="-128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spcAft>
                <a:spcPts val="0"/>
              </a:spcAft>
            </a:pPr>
            <a:endParaRPr lang="en-US" altLang="ja-JP" sz="1100" kern="100" dirty="0" smtClean="0">
              <a:effectLst/>
              <a:latin typeface="ＭＳ Ｐゴシック" panose="020B0600070205080204" pitchFamily="50" charset="-128"/>
              <a:ea typeface="ＭＳ Ｐゴシック" panose="020B0600070205080204" pitchFamily="50" charset="-128"/>
              <a:cs typeface="Times New Roman" panose="02020603050405020304" pitchFamily="18" charset="0"/>
            </a:endParaRPr>
          </a:p>
          <a:p>
            <a:pPr>
              <a:lnSpc>
                <a:spcPts val="1400"/>
              </a:lnSpc>
              <a:spcAft>
                <a:spcPts val="0"/>
              </a:spcAft>
            </a:pPr>
            <a:r>
              <a:rPr lang="ja-JP" altLang="en-US" sz="1000" kern="100" dirty="0" smtClean="0">
                <a:effectLst/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○自分</a:t>
            </a:r>
            <a:r>
              <a:rPr lang="ja-JP" altLang="en-US" sz="1000" kern="100" dirty="0">
                <a:effectLst/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の得意や好きを</a:t>
            </a:r>
            <a:r>
              <a:rPr lang="ja-JP" altLang="en-US" sz="1000" kern="100" dirty="0" smtClean="0">
                <a:effectLst/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見つけ</a:t>
            </a:r>
            <a:r>
              <a:rPr lang="ja-JP" altLang="en-US" sz="1000" kern="100" dirty="0"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、</a:t>
            </a:r>
            <a:endParaRPr lang="en-US" altLang="ja-JP" sz="1000" kern="100" dirty="0" smtClean="0">
              <a:effectLst/>
              <a:latin typeface="ＭＳ 明朝" panose="02020609040205080304" pitchFamily="17" charset="-128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>
              <a:lnSpc>
                <a:spcPts val="1400"/>
              </a:lnSpc>
              <a:spcAft>
                <a:spcPts val="0"/>
              </a:spcAft>
            </a:pPr>
            <a:r>
              <a:rPr lang="ja-JP" altLang="en-US" sz="1000" kern="100" dirty="0"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　</a:t>
            </a:r>
            <a:r>
              <a:rPr lang="ja-JP" altLang="en-US" sz="1000" kern="100" dirty="0" smtClean="0">
                <a:effectLst/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生かし、伸ばす</a:t>
            </a:r>
            <a:r>
              <a:rPr lang="ja-JP" altLang="en-US" sz="1000" kern="100" dirty="0">
                <a:effectLst/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取り組み　</a:t>
            </a:r>
            <a:r>
              <a:rPr lang="ja-JP" altLang="en-US" sz="1000" kern="0" spc="-10" dirty="0">
                <a:solidFill>
                  <a:srgbClr val="FF0000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　</a:t>
            </a:r>
          </a:p>
          <a:p>
            <a:pPr>
              <a:lnSpc>
                <a:spcPts val="1400"/>
              </a:lnSpc>
            </a:pPr>
            <a:r>
              <a:rPr lang="ja-JP" altLang="en-US" sz="1000" kern="100" dirty="0" smtClean="0"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　・</a:t>
            </a:r>
            <a:r>
              <a:rPr lang="ja-JP" altLang="en-US" sz="1000" kern="100" dirty="0"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「夏休みチャレンジ</a:t>
            </a:r>
            <a:r>
              <a:rPr lang="ja-JP" altLang="en-US" sz="1000" kern="100" dirty="0" smtClean="0"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」</a:t>
            </a:r>
            <a:endParaRPr lang="ja-JP" altLang="en-US" sz="1000" kern="100" dirty="0">
              <a:latin typeface="ＭＳ 明朝" panose="02020609040205080304" pitchFamily="17" charset="-128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>
              <a:lnSpc>
                <a:spcPts val="1400"/>
              </a:lnSpc>
            </a:pPr>
            <a:r>
              <a:rPr lang="ja-JP" altLang="en-US" sz="1000" kern="100" dirty="0"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　</a:t>
            </a:r>
            <a:r>
              <a:rPr lang="ja-JP" altLang="en-US" sz="1000" kern="100" dirty="0" smtClean="0"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・委員会・児童会活動</a:t>
            </a:r>
            <a:endParaRPr lang="en-US" altLang="ja-JP" sz="1000" kern="100" dirty="0" smtClean="0">
              <a:latin typeface="ＭＳ 明朝" panose="02020609040205080304" pitchFamily="17" charset="-128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>
              <a:lnSpc>
                <a:spcPts val="1400"/>
              </a:lnSpc>
            </a:pPr>
            <a:r>
              <a:rPr lang="ja-JP" altLang="en-US" sz="1000" kern="100" dirty="0" smtClean="0"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○自他</a:t>
            </a:r>
            <a:r>
              <a:rPr lang="ja-JP" altLang="en-US" sz="1000" kern="100" dirty="0"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の命や個性、生き方を</a:t>
            </a:r>
            <a:r>
              <a:rPr lang="ja-JP" altLang="en-US" sz="1000" kern="100" dirty="0" smtClean="0"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認</a:t>
            </a:r>
            <a:endParaRPr lang="en-US" altLang="ja-JP" sz="1000" kern="100" dirty="0" smtClean="0">
              <a:latin typeface="ＭＳ 明朝" panose="02020609040205080304" pitchFamily="17" charset="-128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>
              <a:lnSpc>
                <a:spcPts val="1400"/>
              </a:lnSpc>
            </a:pPr>
            <a:r>
              <a:rPr lang="ja-JP" altLang="en-US" sz="1000" kern="100" dirty="0"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　</a:t>
            </a:r>
            <a:r>
              <a:rPr lang="ja-JP" altLang="en-US" sz="1000" kern="100" dirty="0" smtClean="0"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め、思いやり</a:t>
            </a:r>
            <a:r>
              <a:rPr lang="ja-JP" altLang="en-US" sz="1000" kern="100" dirty="0"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のある心を</a:t>
            </a:r>
            <a:r>
              <a:rPr lang="ja-JP" altLang="en-US" sz="1000" kern="100" dirty="0" smtClean="0"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育て</a:t>
            </a:r>
            <a:endParaRPr lang="en-US" altLang="ja-JP" sz="1000" kern="100" dirty="0" smtClean="0">
              <a:latin typeface="ＭＳ 明朝" panose="02020609040205080304" pitchFamily="17" charset="-128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>
              <a:lnSpc>
                <a:spcPts val="1400"/>
              </a:lnSpc>
            </a:pPr>
            <a:r>
              <a:rPr lang="ja-JP" altLang="en-US" sz="1000" kern="100" dirty="0"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　</a:t>
            </a:r>
            <a:r>
              <a:rPr lang="ja-JP" altLang="en-US" sz="1000" kern="100" dirty="0" err="1" smtClean="0"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る</a:t>
            </a:r>
            <a:r>
              <a:rPr lang="ja-JP" altLang="en-US" sz="1000" kern="100" dirty="0"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道徳</a:t>
            </a:r>
            <a:r>
              <a:rPr lang="ja-JP" altLang="en-US" sz="1000" kern="100" dirty="0" smtClean="0"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教育</a:t>
            </a:r>
            <a:r>
              <a:rPr lang="ja-JP" altLang="en-US" sz="1000" kern="100" dirty="0"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の</a:t>
            </a:r>
            <a:r>
              <a:rPr lang="ja-JP" altLang="en-US" sz="1000" kern="100" dirty="0" smtClean="0"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充実</a:t>
            </a:r>
            <a:endParaRPr lang="en-US" altLang="ja-JP" sz="1000" kern="100" dirty="0">
              <a:latin typeface="ＭＳ 明朝" panose="02020609040205080304" pitchFamily="17" charset="-128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>
              <a:lnSpc>
                <a:spcPts val="1400"/>
              </a:lnSpc>
            </a:pPr>
            <a:r>
              <a:rPr lang="ja-JP" altLang="en-US" sz="1000" kern="100" dirty="0" smtClean="0"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○</a:t>
            </a:r>
            <a:r>
              <a:rPr lang="ja-JP" altLang="en-US" sz="1000" kern="100" dirty="0"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屋外での遊びや運動の奨励</a:t>
            </a:r>
            <a:endParaRPr lang="en-US" altLang="ja-JP" sz="1000" kern="100" dirty="0" smtClean="0">
              <a:latin typeface="ＭＳ 明朝" panose="02020609040205080304" pitchFamily="17" charset="-128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>
              <a:lnSpc>
                <a:spcPts val="1400"/>
              </a:lnSpc>
            </a:pPr>
            <a:r>
              <a:rPr lang="ja-JP" altLang="en-US" sz="1000" kern="100" dirty="0" smtClean="0"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○児童</a:t>
            </a:r>
            <a:r>
              <a:rPr lang="ja-JP" altLang="en-US" sz="1000" kern="100" dirty="0"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の楽しみにつながる</a:t>
            </a:r>
            <a:r>
              <a:rPr lang="ja-JP" altLang="en-US" sz="1000" kern="100" dirty="0" smtClean="0"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特別</a:t>
            </a:r>
            <a:endParaRPr lang="en-US" altLang="ja-JP" sz="1000" kern="100" dirty="0" smtClean="0">
              <a:latin typeface="ＭＳ 明朝" panose="02020609040205080304" pitchFamily="17" charset="-128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>
              <a:lnSpc>
                <a:spcPts val="1400"/>
              </a:lnSpc>
            </a:pPr>
            <a:r>
              <a:rPr lang="ja-JP" altLang="en-US" sz="1000" kern="100" dirty="0"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　</a:t>
            </a:r>
            <a:r>
              <a:rPr lang="ja-JP" altLang="en-US" sz="1000" kern="100" dirty="0" smtClean="0"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活動</a:t>
            </a:r>
            <a:r>
              <a:rPr lang="ja-JP" altLang="en-US" sz="1000" kern="100" dirty="0"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の</a:t>
            </a:r>
            <a:r>
              <a:rPr lang="ja-JP" altLang="en-US" sz="1000" kern="100" dirty="0" smtClean="0"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充実</a:t>
            </a:r>
            <a:endParaRPr lang="en-US" altLang="ja-JP" sz="1000" kern="100" dirty="0" smtClean="0">
              <a:latin typeface="ＭＳ 明朝" panose="02020609040205080304" pitchFamily="17" charset="-128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>
              <a:lnSpc>
                <a:spcPts val="1400"/>
              </a:lnSpc>
            </a:pPr>
            <a:r>
              <a:rPr lang="ja-JP" altLang="en-US" sz="1000" kern="100" dirty="0"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　</a:t>
            </a:r>
            <a:r>
              <a:rPr lang="ja-JP" altLang="en-US" sz="1000" kern="100" dirty="0" smtClean="0"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・ペア活動（なかよし集会）</a:t>
            </a:r>
            <a:endParaRPr lang="ja-JP" altLang="en-US" sz="1000" kern="100" dirty="0">
              <a:latin typeface="ＭＳ 明朝" panose="02020609040205080304" pitchFamily="17" charset="-128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>
              <a:lnSpc>
                <a:spcPts val="1400"/>
              </a:lnSpc>
            </a:pPr>
            <a:r>
              <a:rPr lang="ja-JP" altLang="en-US" sz="1000" kern="100" dirty="0" smtClean="0">
                <a:effectLst/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　・なわとび集会</a:t>
            </a:r>
            <a:endParaRPr lang="en-US" altLang="ja-JP" sz="1000" kern="100" dirty="0" smtClean="0">
              <a:effectLst/>
              <a:latin typeface="ＭＳ 明朝" panose="02020609040205080304" pitchFamily="17" charset="-128"/>
              <a:ea typeface="ＭＳ 明朝" panose="02020609040205080304" pitchFamily="17" charset="-128"/>
              <a:cs typeface="Times New Roman" panose="02020603050405020304" pitchFamily="18" charset="0"/>
            </a:endParaRPr>
          </a:p>
        </p:txBody>
      </p:sp>
      <p:sp>
        <p:nvSpPr>
          <p:cNvPr id="45" name="テキスト ボックス 22"/>
          <p:cNvSpPr txBox="1"/>
          <p:nvPr/>
        </p:nvSpPr>
        <p:spPr>
          <a:xfrm>
            <a:off x="60860" y="3776391"/>
            <a:ext cx="2144004" cy="3288411"/>
          </a:xfrm>
          <a:prstGeom prst="round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0" spcFirstLastPara="0" vert="horz" wrap="square" lIns="0" tIns="54000" rIns="0" bIns="54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ts val="1200"/>
              </a:lnSpc>
              <a:spcAft>
                <a:spcPts val="0"/>
              </a:spcAft>
            </a:pPr>
            <a:endParaRPr lang="en-US" altLang="ja-JP" sz="1000" kern="1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spcAft>
                <a:spcPts val="0"/>
              </a:spcAft>
            </a:pPr>
            <a:endParaRPr lang="en-US" altLang="ja-JP" sz="1000" kern="100" dirty="0">
              <a:effectLst/>
              <a:latin typeface="HGP創英角ﾎﾟｯﾌﾟ体" panose="040B0A00000000000000" pitchFamily="50" charset="-128"/>
              <a:ea typeface="HGP創英角ﾎﾟｯﾌﾟ体" panose="040B0A00000000000000" pitchFamily="50" charset="-128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spcAft>
                <a:spcPts val="0"/>
              </a:spcAft>
            </a:pPr>
            <a:endParaRPr lang="en-US" altLang="ja-JP" sz="1000" kern="1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  <a:cs typeface="Times New Roman" panose="02020603050405020304" pitchFamily="18" charset="0"/>
            </a:endParaRPr>
          </a:p>
          <a:p>
            <a:pPr>
              <a:lnSpc>
                <a:spcPts val="500"/>
              </a:lnSpc>
              <a:spcAft>
                <a:spcPts val="0"/>
              </a:spcAft>
            </a:pPr>
            <a:endParaRPr lang="en-US" altLang="ja-JP" sz="1000" kern="1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  <a:cs typeface="Times New Roman" panose="02020603050405020304" pitchFamily="18" charset="0"/>
            </a:endParaRPr>
          </a:p>
          <a:p>
            <a:pPr algn="ctr">
              <a:lnSpc>
                <a:spcPts val="1200"/>
              </a:lnSpc>
              <a:spcAft>
                <a:spcPts val="0"/>
              </a:spcAft>
            </a:pPr>
            <a:r>
              <a:rPr lang="ja-JP" altLang="en-US" sz="1200" kern="100" dirty="0" smtClean="0">
                <a:effectLst/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Times New Roman" panose="02020603050405020304" pitchFamily="18" charset="0"/>
              </a:rPr>
              <a:t>★</a:t>
            </a:r>
            <a:r>
              <a:rPr lang="ja-JP" altLang="en-US" sz="1200" kern="100" dirty="0">
                <a:effectLst/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Times New Roman" panose="02020603050405020304" pitchFamily="18" charset="0"/>
              </a:rPr>
              <a:t>居心地</a:t>
            </a:r>
            <a:r>
              <a:rPr lang="ja-JP" altLang="en-US" sz="1200" kern="100" dirty="0" smtClean="0">
                <a:effectLst/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Times New Roman" panose="02020603050405020304" pitchFamily="18" charset="0"/>
              </a:rPr>
              <a:t>の</a:t>
            </a:r>
            <a:r>
              <a:rPr lang="ja-JP" altLang="en-US" sz="1200" kern="1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Times New Roman" panose="02020603050405020304" pitchFamily="18" charset="0"/>
              </a:rPr>
              <a:t>よ</a:t>
            </a:r>
            <a:r>
              <a:rPr lang="ja-JP" altLang="en-US" sz="1200" kern="100" dirty="0" smtClean="0">
                <a:effectLst/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Times New Roman" panose="02020603050405020304" pitchFamily="18" charset="0"/>
              </a:rPr>
              <a:t>い</a:t>
            </a:r>
            <a:r>
              <a:rPr lang="ja-JP" altLang="en-US" sz="1200" kern="1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Times New Roman" panose="02020603050405020304" pitchFamily="18" charset="0"/>
              </a:rPr>
              <a:t>学級</a:t>
            </a:r>
            <a:r>
              <a:rPr lang="ja-JP" altLang="en-US" sz="1200" kern="100" dirty="0" smtClean="0">
                <a:effectLst/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Times New Roman" panose="02020603050405020304" pitchFamily="18" charset="0"/>
              </a:rPr>
              <a:t>づくり</a:t>
            </a:r>
            <a:endParaRPr lang="en-US" altLang="ja-JP" sz="1200" kern="100" dirty="0">
              <a:effectLst/>
              <a:latin typeface="HGP創英角ﾎﾟｯﾌﾟ体" panose="040B0A00000000000000" pitchFamily="50" charset="-128"/>
              <a:ea typeface="HGP創英角ﾎﾟｯﾌﾟ体" panose="040B0A00000000000000" pitchFamily="50" charset="-128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spcAft>
                <a:spcPts val="0"/>
              </a:spcAft>
            </a:pPr>
            <a:endParaRPr lang="en-US" altLang="ja-JP" sz="1000" kern="100" dirty="0">
              <a:solidFill>
                <a:srgbClr val="FF0066"/>
              </a:solidFill>
              <a:latin typeface="ＭＳ 明朝" panose="02020609040205080304" pitchFamily="17" charset="-128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>
              <a:lnSpc>
                <a:spcPts val="1400"/>
              </a:lnSpc>
              <a:spcAft>
                <a:spcPts val="0"/>
              </a:spcAft>
            </a:pPr>
            <a:r>
              <a:rPr lang="ja-JP" altLang="en-US" sz="1000" kern="100" dirty="0"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〇</a:t>
            </a:r>
            <a:r>
              <a:rPr lang="ja-JP" altLang="en-US" sz="1000" kern="100" dirty="0" smtClean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朝</a:t>
            </a:r>
            <a:r>
              <a:rPr lang="ja-JP" altLang="en-US" sz="1000" kern="100" dirty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や帰りの会・清掃・</a:t>
            </a:r>
            <a:r>
              <a:rPr lang="ja-JP" altLang="en-US" sz="1000" kern="100" dirty="0" smtClean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給食など</a:t>
            </a:r>
            <a:endParaRPr lang="en-US" altLang="ja-JP" sz="1000" kern="100" dirty="0" smtClean="0">
              <a:solidFill>
                <a:schemeClr val="tx1"/>
              </a:solidFill>
              <a:latin typeface="ＭＳ 明朝" panose="02020609040205080304" pitchFamily="17" charset="-128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>
              <a:lnSpc>
                <a:spcPts val="1400"/>
              </a:lnSpc>
              <a:spcAft>
                <a:spcPts val="0"/>
              </a:spcAft>
            </a:pPr>
            <a:r>
              <a:rPr lang="ja-JP" altLang="en-US" sz="1000" kern="100" dirty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　</a:t>
            </a:r>
            <a:r>
              <a:rPr lang="ja-JP" altLang="en-US" sz="1000" kern="100" dirty="0" smtClean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居心地の</a:t>
            </a:r>
            <a:r>
              <a:rPr lang="ja-JP" altLang="en-US" sz="1000" kern="100" dirty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よ</a:t>
            </a:r>
            <a:r>
              <a:rPr lang="ja-JP" altLang="en-US" sz="1000" kern="100" dirty="0" smtClean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い日々</a:t>
            </a:r>
            <a:r>
              <a:rPr lang="ja-JP" altLang="en-US" sz="1000" kern="100" dirty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の学級生活</a:t>
            </a:r>
            <a:r>
              <a:rPr lang="ja-JP" altLang="en-US" sz="1000" kern="100" dirty="0" smtClean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を</a:t>
            </a:r>
            <a:endParaRPr lang="en-US" altLang="ja-JP" sz="1000" kern="100" dirty="0" smtClean="0">
              <a:solidFill>
                <a:schemeClr val="tx1"/>
              </a:solidFill>
              <a:latin typeface="ＭＳ 明朝" panose="02020609040205080304" pitchFamily="17" charset="-128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>
              <a:lnSpc>
                <a:spcPts val="1400"/>
              </a:lnSpc>
              <a:spcAft>
                <a:spcPts val="0"/>
              </a:spcAft>
            </a:pPr>
            <a:r>
              <a:rPr lang="ja-JP" altLang="en-US" sz="1000" kern="100" dirty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　</a:t>
            </a:r>
            <a:r>
              <a:rPr lang="ja-JP" altLang="en-US" sz="1000" kern="100" dirty="0" smtClean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基盤</a:t>
            </a:r>
            <a:r>
              <a:rPr lang="ja-JP" altLang="en-US" sz="1000" kern="100" dirty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として自己有用感を育む</a:t>
            </a:r>
          </a:p>
          <a:p>
            <a:pPr>
              <a:lnSpc>
                <a:spcPts val="1400"/>
              </a:lnSpc>
              <a:spcAft>
                <a:spcPts val="0"/>
              </a:spcAft>
            </a:pPr>
            <a:r>
              <a:rPr lang="ja-JP" altLang="en-US" sz="1000" kern="100" dirty="0" smtClean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〇仲閒との関わりを通して、自他</a:t>
            </a:r>
            <a:endParaRPr lang="en-US" altLang="ja-JP" sz="1000" kern="100" dirty="0" smtClean="0">
              <a:solidFill>
                <a:schemeClr val="tx1"/>
              </a:solidFill>
              <a:latin typeface="ＭＳ 明朝" panose="02020609040205080304" pitchFamily="17" charset="-128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>
              <a:lnSpc>
                <a:spcPts val="1400"/>
              </a:lnSpc>
              <a:spcAft>
                <a:spcPts val="0"/>
              </a:spcAft>
            </a:pPr>
            <a:r>
              <a:rPr lang="ja-JP" altLang="en-US" sz="1000" kern="100" dirty="0">
                <a:solidFill>
                  <a:schemeClr val="tx1"/>
                </a:solidFill>
                <a:effectLst/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　</a:t>
            </a:r>
            <a:r>
              <a:rPr lang="ja-JP" altLang="en-US" sz="1000" kern="100" dirty="0" smtClean="0">
                <a:solidFill>
                  <a:schemeClr val="tx1"/>
                </a:solidFill>
                <a:effectLst/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のよさを</a:t>
            </a:r>
            <a:r>
              <a:rPr lang="ja-JP" altLang="en-US" sz="1000" kern="100" dirty="0">
                <a:effectLst/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認め合う活動の</a:t>
            </a:r>
            <a:r>
              <a:rPr lang="ja-JP" altLang="en-US" sz="1000" kern="100" dirty="0"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充実</a:t>
            </a:r>
            <a:endParaRPr lang="ja-JP" altLang="en-US" sz="1000" kern="100" dirty="0">
              <a:effectLst/>
              <a:latin typeface="ＭＳ 明朝" panose="02020609040205080304" pitchFamily="17" charset="-128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>
              <a:lnSpc>
                <a:spcPts val="1400"/>
              </a:lnSpc>
              <a:spcAft>
                <a:spcPts val="0"/>
              </a:spcAft>
            </a:pPr>
            <a:r>
              <a:rPr lang="ja-JP" altLang="en-US" sz="1000" kern="100" dirty="0" smtClean="0"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　・おはたんタイム（ｴﾝｶｳﾝﾀｰ）</a:t>
            </a:r>
            <a:endParaRPr lang="en-US" altLang="ja-JP" sz="1000" kern="100" dirty="0" smtClean="0">
              <a:latin typeface="ＭＳ 明朝" panose="02020609040205080304" pitchFamily="17" charset="-128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>
              <a:lnSpc>
                <a:spcPts val="1400"/>
              </a:lnSpc>
              <a:spcAft>
                <a:spcPts val="0"/>
              </a:spcAft>
            </a:pPr>
            <a:r>
              <a:rPr lang="ja-JP" altLang="en-US" sz="1000" kern="100" dirty="0" smtClean="0"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○</a:t>
            </a:r>
            <a:r>
              <a:rPr lang="ja-JP" altLang="en-US" sz="1000" kern="100" dirty="0" smtClean="0">
                <a:effectLst/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ＱＵアンケートを</a:t>
            </a:r>
            <a:r>
              <a:rPr lang="ja-JP" altLang="en-US" sz="1000" kern="100" dirty="0">
                <a:effectLst/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活用した</a:t>
            </a:r>
            <a:r>
              <a:rPr lang="ja-JP" altLang="en-US" sz="1000" kern="100" dirty="0" smtClean="0">
                <a:effectLst/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学級</a:t>
            </a:r>
            <a:endParaRPr lang="en-US" altLang="ja-JP" sz="1000" kern="100" dirty="0" smtClean="0">
              <a:effectLst/>
              <a:latin typeface="ＭＳ 明朝" panose="02020609040205080304" pitchFamily="17" charset="-128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>
              <a:lnSpc>
                <a:spcPts val="1400"/>
              </a:lnSpc>
              <a:spcAft>
                <a:spcPts val="0"/>
              </a:spcAft>
            </a:pPr>
            <a:r>
              <a:rPr lang="ja-JP" altLang="en-US" sz="1000" kern="100" dirty="0"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　</a:t>
            </a:r>
            <a:r>
              <a:rPr lang="ja-JP" altLang="en-US" sz="1000" kern="100" dirty="0" smtClean="0">
                <a:effectLst/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経営</a:t>
            </a:r>
            <a:r>
              <a:rPr lang="ja-JP" altLang="en-US" sz="1000" kern="100" dirty="0">
                <a:effectLst/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と個別支援</a:t>
            </a:r>
            <a:endParaRPr lang="ja-JP" altLang="en-US" sz="1000" kern="100" dirty="0">
              <a:solidFill>
                <a:srgbClr val="FF0066"/>
              </a:solidFill>
              <a:latin typeface="ＭＳ 明朝" panose="02020609040205080304" pitchFamily="17" charset="-128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>
              <a:lnSpc>
                <a:spcPts val="1400"/>
              </a:lnSpc>
              <a:spcAft>
                <a:spcPts val="0"/>
              </a:spcAft>
            </a:pPr>
            <a:r>
              <a:rPr lang="ja-JP" altLang="en-US" sz="1000" kern="100" dirty="0"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〇個々</a:t>
            </a:r>
            <a:r>
              <a:rPr lang="ja-JP" altLang="en-US" sz="1000" kern="100" dirty="0"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の困り感に寄り添った</a:t>
            </a:r>
            <a:r>
              <a:rPr lang="ja-JP" altLang="en-US" sz="1000" kern="100" dirty="0" smtClean="0"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支援</a:t>
            </a:r>
            <a:endParaRPr lang="en-US" altLang="ja-JP" sz="1000" kern="100" dirty="0" smtClean="0">
              <a:latin typeface="ＭＳ 明朝" panose="02020609040205080304" pitchFamily="17" charset="-128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>
              <a:lnSpc>
                <a:spcPts val="1400"/>
              </a:lnSpc>
              <a:spcAft>
                <a:spcPts val="0"/>
              </a:spcAft>
            </a:pPr>
            <a:r>
              <a:rPr lang="ja-JP" altLang="en-US" sz="1000" kern="100" dirty="0"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　</a:t>
            </a:r>
            <a:r>
              <a:rPr lang="ja-JP" altLang="en-US" sz="1000" kern="100" dirty="0" smtClean="0"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合理的</a:t>
            </a:r>
            <a:r>
              <a:rPr lang="ja-JP" altLang="en-US" sz="1000" kern="100" dirty="0"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配慮</a:t>
            </a:r>
            <a:endParaRPr lang="ja-JP" altLang="en-US" sz="1000" kern="100" dirty="0">
              <a:solidFill>
                <a:srgbClr val="FF0066"/>
              </a:solidFill>
              <a:latin typeface="ＭＳ 明朝" panose="02020609040205080304" pitchFamily="17" charset="-128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>
              <a:lnSpc>
                <a:spcPts val="1400"/>
              </a:lnSpc>
            </a:pPr>
            <a:r>
              <a:rPr lang="ja-JP" altLang="en-US" sz="1000" kern="100" dirty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○</a:t>
            </a:r>
            <a:r>
              <a:rPr lang="ja-JP" altLang="en-US" sz="1000" kern="100" dirty="0" smtClean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教育</a:t>
            </a:r>
            <a:r>
              <a:rPr lang="ja-JP" altLang="en-US" sz="1000" kern="100" dirty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相談・いじめアンケート</a:t>
            </a:r>
            <a:r>
              <a:rPr lang="ja-JP" altLang="en-US" sz="1000" kern="100" dirty="0" smtClean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に</a:t>
            </a:r>
            <a:endParaRPr lang="en-US" altLang="ja-JP" sz="1000" kern="100" dirty="0" smtClean="0">
              <a:solidFill>
                <a:schemeClr val="tx1"/>
              </a:solidFill>
              <a:latin typeface="ＭＳ 明朝" panose="02020609040205080304" pitchFamily="17" charset="-128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>
              <a:lnSpc>
                <a:spcPts val="1400"/>
              </a:lnSpc>
            </a:pPr>
            <a:r>
              <a:rPr lang="ja-JP" altLang="en-US" sz="1000" kern="100" dirty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　</a:t>
            </a:r>
            <a:r>
              <a:rPr lang="ja-JP" altLang="en-US" sz="1000" kern="100" dirty="0" smtClean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よる</a:t>
            </a:r>
            <a:r>
              <a:rPr lang="ja-JP" altLang="en-US" sz="1000" kern="100" dirty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児童の困り感の早期発見</a:t>
            </a:r>
          </a:p>
          <a:p>
            <a:pPr>
              <a:lnSpc>
                <a:spcPts val="1400"/>
              </a:lnSpc>
            </a:pPr>
            <a:r>
              <a:rPr lang="ja-JP" altLang="en-US" sz="1000" kern="0" spc="-10" dirty="0">
                <a:solidFill>
                  <a:srgbClr val="FF0000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　</a:t>
            </a:r>
          </a:p>
          <a:p>
            <a:r>
              <a:rPr lang="ja-JP" altLang="en-US" sz="800" kern="0" spc="-10" dirty="0"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　</a:t>
            </a:r>
            <a:endParaRPr lang="ja-JP" sz="1000" kern="100" dirty="0">
              <a:effectLst/>
              <a:latin typeface="+mj-ea"/>
              <a:ea typeface="+mj-ea"/>
              <a:cs typeface="Times New Roman" panose="02020603050405020304" pitchFamily="18" charset="0"/>
            </a:endParaRPr>
          </a:p>
        </p:txBody>
      </p:sp>
      <p:sp>
        <p:nvSpPr>
          <p:cNvPr id="51" name="テキスト ボックス 22"/>
          <p:cNvSpPr txBox="1"/>
          <p:nvPr/>
        </p:nvSpPr>
        <p:spPr>
          <a:xfrm>
            <a:off x="60860" y="7276800"/>
            <a:ext cx="2144004" cy="2500736"/>
          </a:xfrm>
          <a:prstGeom prst="roundRect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ot="0" spcFirstLastPara="0" vert="horz" wrap="square" lIns="0" tIns="4572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just">
              <a:lnSpc>
                <a:spcPts val="1200"/>
              </a:lnSpc>
              <a:spcAft>
                <a:spcPts val="0"/>
              </a:spcAft>
            </a:pPr>
            <a:endParaRPr lang="en-US" altLang="ja-JP" sz="1200" kern="100" dirty="0" smtClean="0">
              <a:solidFill>
                <a:schemeClr val="tx1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  <a:cs typeface="Times New Roman" panose="02020603050405020304" pitchFamily="18" charset="0"/>
            </a:endParaRPr>
          </a:p>
          <a:p>
            <a:pPr algn="just">
              <a:lnSpc>
                <a:spcPts val="1200"/>
              </a:lnSpc>
              <a:spcAft>
                <a:spcPts val="0"/>
              </a:spcAft>
            </a:pPr>
            <a:endParaRPr lang="en-US" altLang="ja-JP" sz="1200" kern="100" dirty="0">
              <a:solidFill>
                <a:schemeClr val="tx1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  <a:cs typeface="Times New Roman" panose="02020603050405020304" pitchFamily="18" charset="0"/>
            </a:endParaRPr>
          </a:p>
          <a:p>
            <a:pPr algn="just">
              <a:lnSpc>
                <a:spcPts val="1200"/>
              </a:lnSpc>
              <a:spcAft>
                <a:spcPts val="0"/>
              </a:spcAft>
            </a:pPr>
            <a:endParaRPr lang="en-US" altLang="ja-JP" sz="1200" kern="100" dirty="0" smtClean="0">
              <a:solidFill>
                <a:schemeClr val="tx1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  <a:cs typeface="Times New Roman" panose="02020603050405020304" pitchFamily="18" charset="0"/>
            </a:endParaRPr>
          </a:p>
          <a:p>
            <a:pPr algn="just">
              <a:lnSpc>
                <a:spcPts val="1200"/>
              </a:lnSpc>
              <a:spcAft>
                <a:spcPts val="0"/>
              </a:spcAft>
            </a:pPr>
            <a:r>
              <a:rPr lang="ja-JP" altLang="en-US" sz="1200" kern="100" dirty="0" smtClean="0">
                <a:solidFill>
                  <a:schemeClr val="tx1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Times New Roman" panose="02020603050405020304" pitchFamily="18" charset="0"/>
              </a:rPr>
              <a:t>★</a:t>
            </a:r>
            <a:r>
              <a:rPr lang="ja-JP" altLang="en-US" sz="1200" kern="100" dirty="0">
                <a:solidFill>
                  <a:schemeClr val="tx1"/>
                </a:solidFill>
                <a:effectLst/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Times New Roman" panose="02020603050405020304" pitchFamily="18" charset="0"/>
              </a:rPr>
              <a:t>保護者・地域</a:t>
            </a:r>
            <a:r>
              <a:rPr lang="ja-JP" altLang="en-US" sz="1200" kern="100" dirty="0" smtClean="0">
                <a:solidFill>
                  <a:schemeClr val="tx1"/>
                </a:solidFill>
                <a:effectLst/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Times New Roman" panose="02020603050405020304" pitchFamily="18" charset="0"/>
              </a:rPr>
              <a:t>ボランティア</a:t>
            </a:r>
            <a:endParaRPr lang="en-US" altLang="ja-JP" sz="1200" kern="100" dirty="0" smtClean="0">
              <a:solidFill>
                <a:schemeClr val="tx1"/>
              </a:solidFill>
              <a:effectLst/>
              <a:latin typeface="HGP創英角ﾎﾟｯﾌﾟ体" panose="040B0A00000000000000" pitchFamily="50" charset="-128"/>
              <a:ea typeface="HGP創英角ﾎﾟｯﾌﾟ体" panose="040B0A00000000000000" pitchFamily="50" charset="-128"/>
              <a:cs typeface="Times New Roman" panose="02020603050405020304" pitchFamily="18" charset="0"/>
            </a:endParaRPr>
          </a:p>
          <a:p>
            <a:pPr algn="just">
              <a:lnSpc>
                <a:spcPts val="1200"/>
              </a:lnSpc>
              <a:spcAft>
                <a:spcPts val="0"/>
              </a:spcAft>
            </a:pPr>
            <a:r>
              <a:rPr lang="ja-JP" altLang="en-US" sz="1200" kern="100" dirty="0">
                <a:solidFill>
                  <a:schemeClr val="tx1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Times New Roman" panose="02020603050405020304" pitchFamily="18" charset="0"/>
              </a:rPr>
              <a:t>　　</a:t>
            </a:r>
            <a:r>
              <a:rPr lang="ja-JP" altLang="en-US" sz="1200" kern="100" dirty="0" smtClean="0">
                <a:solidFill>
                  <a:schemeClr val="tx1"/>
                </a:solidFill>
                <a:effectLst/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Times New Roman" panose="02020603050405020304" pitchFamily="18" charset="0"/>
              </a:rPr>
              <a:t>に</a:t>
            </a:r>
            <a:r>
              <a:rPr lang="ja-JP" altLang="en-US" sz="1200" kern="100" dirty="0">
                <a:solidFill>
                  <a:schemeClr val="tx1"/>
                </a:solidFill>
                <a:effectLst/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Times New Roman" panose="02020603050405020304" pitchFamily="18" charset="0"/>
              </a:rPr>
              <a:t>よる教育活動の</a:t>
            </a:r>
            <a:r>
              <a:rPr lang="ja-JP" altLang="en-US" sz="1200" kern="100" dirty="0" smtClean="0">
                <a:solidFill>
                  <a:schemeClr val="tx1"/>
                </a:solidFill>
                <a:effectLst/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Times New Roman" panose="02020603050405020304" pitchFamily="18" charset="0"/>
              </a:rPr>
              <a:t>サポート</a:t>
            </a:r>
            <a:endParaRPr lang="en-US" altLang="ja-JP" sz="1200" kern="100" dirty="0" smtClean="0">
              <a:solidFill>
                <a:schemeClr val="tx1"/>
              </a:solidFill>
              <a:effectLst/>
              <a:latin typeface="HGP創英角ﾎﾟｯﾌﾟ体" panose="040B0A00000000000000" pitchFamily="50" charset="-128"/>
              <a:ea typeface="HGP創英角ﾎﾟｯﾌﾟ体" panose="040B0A00000000000000" pitchFamily="50" charset="-128"/>
              <a:cs typeface="Times New Roman" panose="02020603050405020304" pitchFamily="18" charset="0"/>
            </a:endParaRPr>
          </a:p>
          <a:p>
            <a:pPr algn="just">
              <a:lnSpc>
                <a:spcPts val="1200"/>
              </a:lnSpc>
              <a:spcAft>
                <a:spcPts val="0"/>
              </a:spcAft>
            </a:pPr>
            <a:endParaRPr lang="en-US" altLang="ja-JP" sz="1200" kern="100" dirty="0">
              <a:solidFill>
                <a:schemeClr val="tx1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  <a:cs typeface="Times New Roman" panose="02020603050405020304" pitchFamily="18" charset="0"/>
            </a:endParaRPr>
          </a:p>
          <a:p>
            <a:pPr algn="just">
              <a:lnSpc>
                <a:spcPts val="1400"/>
              </a:lnSpc>
              <a:spcAft>
                <a:spcPts val="0"/>
              </a:spcAft>
            </a:pPr>
            <a:r>
              <a:rPr lang="ja-JP" altLang="en-US" sz="1000" kern="100" dirty="0" smtClean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・</a:t>
            </a:r>
            <a:r>
              <a:rPr lang="ja-JP" altLang="en-US" sz="1000" kern="100" dirty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西部っこ</a:t>
            </a:r>
            <a:r>
              <a:rPr lang="ja-JP" altLang="en-US" sz="1000" kern="100" dirty="0" smtClean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サポーター</a:t>
            </a:r>
            <a:r>
              <a:rPr lang="en-US" altLang="ja-JP" sz="1000" kern="100" dirty="0" smtClean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(</a:t>
            </a:r>
            <a:r>
              <a:rPr lang="ja-JP" altLang="en-US" sz="1000" kern="100" dirty="0" smtClean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学習</a:t>
            </a:r>
            <a:r>
              <a:rPr lang="en-US" altLang="ja-JP" sz="1000" kern="100" dirty="0" smtClean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)</a:t>
            </a:r>
          </a:p>
          <a:p>
            <a:pPr algn="just">
              <a:lnSpc>
                <a:spcPts val="1400"/>
              </a:lnSpc>
              <a:spcAft>
                <a:spcPts val="0"/>
              </a:spcAft>
            </a:pPr>
            <a:r>
              <a:rPr lang="ja-JP" altLang="en-US" sz="1000" kern="100" dirty="0" smtClean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・ミシン</a:t>
            </a:r>
            <a:r>
              <a:rPr lang="ja-JP" altLang="en-US" sz="1000" kern="100" dirty="0" smtClean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ボランティア</a:t>
            </a:r>
            <a:endParaRPr lang="en-US" altLang="ja-JP" sz="1000" kern="100" dirty="0" smtClean="0">
              <a:solidFill>
                <a:schemeClr val="tx1"/>
              </a:solidFill>
              <a:latin typeface="ＭＳ 明朝" panose="02020609040205080304" pitchFamily="17" charset="-128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algn="just">
              <a:lnSpc>
                <a:spcPts val="1400"/>
              </a:lnSpc>
            </a:pPr>
            <a:r>
              <a:rPr lang="ja-JP" altLang="en-US" sz="1000" kern="100" dirty="0" smtClean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・町探検（２年）</a:t>
            </a:r>
            <a:endParaRPr lang="en-US" altLang="ja-JP" sz="1000" kern="100" dirty="0" smtClean="0">
              <a:solidFill>
                <a:schemeClr val="tx1"/>
              </a:solidFill>
              <a:latin typeface="ＭＳ 明朝" panose="02020609040205080304" pitchFamily="17" charset="-128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algn="just">
              <a:lnSpc>
                <a:spcPts val="1400"/>
              </a:lnSpc>
            </a:pPr>
            <a:r>
              <a:rPr lang="ja-JP" altLang="en-US" sz="1000" kern="100" dirty="0" smtClean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・</a:t>
            </a:r>
            <a:r>
              <a:rPr lang="ja-JP" altLang="en-US" sz="1000" kern="100" dirty="0" smtClean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登</a:t>
            </a:r>
            <a:r>
              <a:rPr lang="ja-JP" altLang="en-US" sz="1000" kern="100" dirty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下校の</a:t>
            </a:r>
            <a:r>
              <a:rPr lang="ja-JP" altLang="en-US" sz="1000" kern="100" dirty="0" smtClean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見守り</a:t>
            </a:r>
            <a:endParaRPr lang="en-US" altLang="ja-JP" sz="1000" kern="100" dirty="0" smtClean="0">
              <a:solidFill>
                <a:schemeClr val="tx1"/>
              </a:solidFill>
              <a:latin typeface="ＭＳ 明朝" panose="02020609040205080304" pitchFamily="17" charset="-128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algn="just">
              <a:lnSpc>
                <a:spcPts val="1400"/>
              </a:lnSpc>
              <a:spcAft>
                <a:spcPts val="0"/>
              </a:spcAft>
            </a:pPr>
            <a:r>
              <a:rPr lang="ja-JP" altLang="en-US" sz="1000" kern="100" dirty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・</a:t>
            </a:r>
            <a:r>
              <a:rPr lang="ja-JP" altLang="en-US" sz="1000" kern="100" dirty="0" smtClean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読み聞かせ</a:t>
            </a:r>
            <a:endParaRPr lang="en-US" altLang="ja-JP" sz="1000" kern="100" dirty="0" smtClean="0">
              <a:solidFill>
                <a:schemeClr val="tx1"/>
              </a:solidFill>
              <a:latin typeface="ＭＳ 明朝" panose="02020609040205080304" pitchFamily="17" charset="-128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algn="just">
              <a:lnSpc>
                <a:spcPts val="1400"/>
              </a:lnSpc>
              <a:spcAft>
                <a:spcPts val="0"/>
              </a:spcAft>
            </a:pPr>
            <a:r>
              <a:rPr lang="ja-JP" altLang="en-US" sz="1000" kern="100" dirty="0" smtClean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・</a:t>
            </a:r>
            <a:r>
              <a:rPr lang="ja-JP" altLang="en-US" sz="1000" kern="100" dirty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図書館</a:t>
            </a:r>
            <a:r>
              <a:rPr lang="ja-JP" altLang="en-US" sz="1000" kern="100" dirty="0" smtClean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整備</a:t>
            </a:r>
            <a:endParaRPr lang="en-US" altLang="ja-JP" sz="1000" kern="100" dirty="0" smtClean="0">
              <a:solidFill>
                <a:schemeClr val="tx1"/>
              </a:solidFill>
              <a:latin typeface="ＭＳ 明朝" panose="02020609040205080304" pitchFamily="17" charset="-128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algn="just">
              <a:lnSpc>
                <a:spcPts val="1400"/>
              </a:lnSpc>
            </a:pPr>
            <a:r>
              <a:rPr lang="ja-JP" altLang="en-US" sz="1000" kern="100" dirty="0" smtClean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・</a:t>
            </a:r>
            <a:r>
              <a:rPr lang="ja-JP" altLang="en-US" sz="1000" kern="100" dirty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環境整備（学校ぴかぴかデー）</a:t>
            </a:r>
            <a:endParaRPr lang="en-US" altLang="ja-JP" sz="1000" kern="100" dirty="0">
              <a:solidFill>
                <a:schemeClr val="tx1"/>
              </a:solidFill>
              <a:latin typeface="ＭＳ 明朝" panose="02020609040205080304" pitchFamily="17" charset="-128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algn="just">
              <a:lnSpc>
                <a:spcPts val="1400"/>
              </a:lnSpc>
              <a:spcAft>
                <a:spcPts val="0"/>
              </a:spcAft>
            </a:pPr>
            <a:endParaRPr lang="ja-JP" altLang="en-US" sz="1000" kern="100" dirty="0">
              <a:solidFill>
                <a:schemeClr val="tx1"/>
              </a:solidFill>
              <a:latin typeface="ＭＳ 明朝" panose="02020609040205080304" pitchFamily="17" charset="-128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algn="just">
              <a:lnSpc>
                <a:spcPts val="1300"/>
              </a:lnSpc>
              <a:spcAft>
                <a:spcPts val="0"/>
              </a:spcAft>
            </a:pPr>
            <a:endParaRPr lang="ja-JP" altLang="en-US" sz="1000" kern="100" dirty="0">
              <a:solidFill>
                <a:schemeClr val="tx1"/>
              </a:solidFill>
              <a:latin typeface="ＭＳ 明朝" panose="02020609040205080304" pitchFamily="17" charset="-128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algn="just">
              <a:lnSpc>
                <a:spcPts val="1200"/>
              </a:lnSpc>
              <a:spcAft>
                <a:spcPts val="0"/>
              </a:spcAft>
            </a:pPr>
            <a:endParaRPr lang="ja-JP" altLang="en-US" sz="1000" kern="100" dirty="0">
              <a:effectLst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algn="just">
              <a:lnSpc>
                <a:spcPts val="1200"/>
              </a:lnSpc>
              <a:spcAft>
                <a:spcPts val="0"/>
              </a:spcAft>
            </a:pPr>
            <a:endParaRPr lang="ja-JP" sz="900" kern="100" dirty="0">
              <a:effectLst/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</p:txBody>
      </p:sp>
      <p:sp>
        <p:nvSpPr>
          <p:cNvPr id="46" name="テキスト ボックス 22"/>
          <p:cNvSpPr txBox="1"/>
          <p:nvPr/>
        </p:nvSpPr>
        <p:spPr>
          <a:xfrm>
            <a:off x="4653135" y="7276799"/>
            <a:ext cx="2088233" cy="2500737"/>
          </a:xfrm>
          <a:prstGeom prst="roundRect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ot="0" spcFirstLastPara="0" vert="horz" wrap="square" lIns="0" tIns="4572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just">
              <a:lnSpc>
                <a:spcPts val="1200"/>
              </a:lnSpc>
              <a:spcAft>
                <a:spcPts val="0"/>
              </a:spcAft>
            </a:pPr>
            <a:endParaRPr lang="en-US" altLang="ja-JP" sz="1200" b="1" kern="100" dirty="0" smtClean="0">
              <a:latin typeface="HG創英角ﾎﾟｯﾌﾟ体" panose="040B0A09000000000000" pitchFamily="49" charset="-128"/>
              <a:ea typeface="HG創英角ﾎﾟｯﾌﾟ体" panose="040B0A09000000000000" pitchFamily="49" charset="-128"/>
              <a:cs typeface="Times New Roman" panose="02020603050405020304" pitchFamily="18" charset="0"/>
            </a:endParaRPr>
          </a:p>
          <a:p>
            <a:pPr algn="just">
              <a:lnSpc>
                <a:spcPts val="1200"/>
              </a:lnSpc>
              <a:spcAft>
                <a:spcPts val="0"/>
              </a:spcAft>
            </a:pPr>
            <a:endParaRPr lang="en-US" altLang="ja-JP" sz="1200" b="1" kern="100" dirty="0">
              <a:latin typeface="HG創英角ﾎﾟｯﾌﾟ体" panose="040B0A09000000000000" pitchFamily="49" charset="-128"/>
              <a:ea typeface="HG創英角ﾎﾟｯﾌﾟ体" panose="040B0A09000000000000" pitchFamily="49" charset="-128"/>
              <a:cs typeface="Times New Roman" panose="02020603050405020304" pitchFamily="18" charset="0"/>
            </a:endParaRPr>
          </a:p>
          <a:p>
            <a:pPr algn="just">
              <a:lnSpc>
                <a:spcPts val="1200"/>
              </a:lnSpc>
              <a:spcAft>
                <a:spcPts val="0"/>
              </a:spcAft>
            </a:pPr>
            <a:endParaRPr lang="en-US" altLang="ja-JP" sz="1200" b="1" kern="100" dirty="0" smtClean="0">
              <a:latin typeface="HG創英角ﾎﾟｯﾌﾟ体" panose="040B0A09000000000000" pitchFamily="49" charset="-128"/>
              <a:ea typeface="HG創英角ﾎﾟｯﾌﾟ体" panose="040B0A09000000000000" pitchFamily="49" charset="-128"/>
              <a:cs typeface="Times New Roman" panose="02020603050405020304" pitchFamily="18" charset="0"/>
            </a:endParaRPr>
          </a:p>
          <a:p>
            <a:pPr algn="just">
              <a:lnSpc>
                <a:spcPts val="1200"/>
              </a:lnSpc>
              <a:spcAft>
                <a:spcPts val="0"/>
              </a:spcAft>
            </a:pPr>
            <a:r>
              <a:rPr lang="ja-JP" altLang="en-US" sz="1200" b="1" kern="100" dirty="0" smtClean="0">
                <a:latin typeface="HG創英角ﾎﾟｯﾌﾟ体" panose="040B0A09000000000000" pitchFamily="49" charset="-128"/>
                <a:ea typeface="HG創英角ﾎﾟｯﾌﾟ体" panose="040B0A09000000000000" pitchFamily="49" charset="-128"/>
                <a:cs typeface="Times New Roman" panose="02020603050405020304" pitchFamily="18" charset="0"/>
              </a:rPr>
              <a:t>★</a:t>
            </a:r>
            <a:r>
              <a:rPr lang="ja-JP" altLang="en-US" sz="1200" b="1" kern="100" dirty="0">
                <a:latin typeface="HG創英角ﾎﾟｯﾌﾟ体" panose="040B0A09000000000000" pitchFamily="49" charset="-128"/>
                <a:ea typeface="HG創英角ﾎﾟｯﾌﾟ体" panose="040B0A09000000000000" pitchFamily="49" charset="-128"/>
                <a:cs typeface="Times New Roman" panose="02020603050405020304" pitchFamily="18" charset="0"/>
              </a:rPr>
              <a:t>地域や保護者と</a:t>
            </a:r>
            <a:r>
              <a:rPr lang="ja-JP" altLang="en-US" sz="1200" b="1" kern="100" dirty="0" smtClean="0">
                <a:latin typeface="HG創英角ﾎﾟｯﾌﾟ体" panose="040B0A09000000000000" pitchFamily="49" charset="-128"/>
                <a:ea typeface="HG創英角ﾎﾟｯﾌﾟ体" panose="040B0A09000000000000" pitchFamily="49" charset="-128"/>
                <a:cs typeface="Times New Roman" panose="02020603050405020304" pitchFamily="18" charset="0"/>
              </a:rPr>
              <a:t>の</a:t>
            </a:r>
            <a:endParaRPr lang="en-US" altLang="ja-JP" sz="1200" b="1" kern="100" dirty="0" smtClean="0">
              <a:latin typeface="HG創英角ﾎﾟｯﾌﾟ体" panose="040B0A09000000000000" pitchFamily="49" charset="-128"/>
              <a:ea typeface="HG創英角ﾎﾟｯﾌﾟ体" panose="040B0A09000000000000" pitchFamily="49" charset="-128"/>
              <a:cs typeface="Times New Roman" panose="02020603050405020304" pitchFamily="18" charset="0"/>
            </a:endParaRPr>
          </a:p>
          <a:p>
            <a:pPr algn="just">
              <a:lnSpc>
                <a:spcPts val="1200"/>
              </a:lnSpc>
              <a:spcAft>
                <a:spcPts val="0"/>
              </a:spcAft>
            </a:pPr>
            <a:r>
              <a:rPr lang="ja-JP" altLang="en-US" sz="1200" b="1" kern="100" dirty="0">
                <a:latin typeface="HG創英角ﾎﾟｯﾌﾟ体" panose="040B0A09000000000000" pitchFamily="49" charset="-128"/>
                <a:ea typeface="HG創英角ﾎﾟｯﾌﾟ体" panose="040B0A09000000000000" pitchFamily="49" charset="-128"/>
                <a:cs typeface="Times New Roman" panose="02020603050405020304" pitchFamily="18" charset="0"/>
              </a:rPr>
              <a:t>　</a:t>
            </a:r>
            <a:r>
              <a:rPr lang="ja-JP" altLang="en-US" sz="1200" b="1" kern="100" dirty="0" smtClean="0">
                <a:latin typeface="HG創英角ﾎﾟｯﾌﾟ体" panose="040B0A09000000000000" pitchFamily="49" charset="-128"/>
                <a:ea typeface="HG創英角ﾎﾟｯﾌﾟ体" panose="040B0A09000000000000" pitchFamily="49" charset="-128"/>
                <a:cs typeface="Times New Roman" panose="02020603050405020304" pitchFamily="18" charset="0"/>
              </a:rPr>
              <a:t>　　</a:t>
            </a:r>
            <a:r>
              <a:rPr lang="ja-JP" altLang="en-US" sz="1200" b="1" kern="100" dirty="0" smtClean="0">
                <a:latin typeface="HG創英角ﾎﾟｯﾌﾟ体" panose="040B0A09000000000000" pitchFamily="49" charset="-128"/>
                <a:ea typeface="HG創英角ﾎﾟｯﾌﾟ体" panose="040B0A09000000000000" pitchFamily="49" charset="-128"/>
                <a:cs typeface="Times New Roman" panose="02020603050405020304" pitchFamily="18" charset="0"/>
              </a:rPr>
              <a:t>連携</a:t>
            </a:r>
            <a:r>
              <a:rPr lang="ja-JP" altLang="en-US" sz="1200" b="1" kern="100" dirty="0">
                <a:latin typeface="HG創英角ﾎﾟｯﾌﾟ体" panose="040B0A09000000000000" pitchFamily="49" charset="-128"/>
                <a:ea typeface="HG創英角ﾎﾟｯﾌﾟ体" panose="040B0A09000000000000" pitchFamily="49" charset="-128"/>
                <a:cs typeface="Times New Roman" panose="02020603050405020304" pitchFamily="18" charset="0"/>
              </a:rPr>
              <a:t>・信頼を深める</a:t>
            </a:r>
          </a:p>
          <a:p>
            <a:pPr algn="just">
              <a:lnSpc>
                <a:spcPts val="1200"/>
              </a:lnSpc>
              <a:spcAft>
                <a:spcPts val="0"/>
              </a:spcAft>
            </a:pPr>
            <a:endParaRPr lang="en-US" altLang="ja-JP" sz="1000" b="1" kern="100" dirty="0" smtClean="0"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 algn="just">
              <a:lnSpc>
                <a:spcPts val="1400"/>
              </a:lnSpc>
              <a:spcAft>
                <a:spcPts val="0"/>
              </a:spcAft>
            </a:pPr>
            <a:r>
              <a:rPr lang="ja-JP" altLang="en-US" sz="1000" b="1" kern="100" dirty="0"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○</a:t>
            </a:r>
            <a:r>
              <a:rPr lang="ja-JP" altLang="en-US" sz="1000" kern="100" dirty="0" smtClean="0"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情報</a:t>
            </a:r>
            <a:r>
              <a:rPr lang="ja-JP" altLang="en-US" sz="1000" kern="100" dirty="0"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発信</a:t>
            </a:r>
          </a:p>
          <a:p>
            <a:pPr algn="just">
              <a:lnSpc>
                <a:spcPts val="1400"/>
              </a:lnSpc>
              <a:spcAft>
                <a:spcPts val="0"/>
              </a:spcAft>
            </a:pPr>
            <a:r>
              <a:rPr lang="ja-JP" altLang="en-US" sz="1000" kern="100" dirty="0" smtClean="0"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　・学校便り「</a:t>
            </a:r>
            <a:r>
              <a:rPr lang="ja-JP" altLang="en-US" sz="1000" kern="100" dirty="0"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せんだん</a:t>
            </a:r>
            <a:r>
              <a:rPr lang="ja-JP" altLang="en-US" sz="1000" kern="100" dirty="0" smtClean="0"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」発行</a:t>
            </a:r>
            <a:r>
              <a:rPr lang="ja-JP" altLang="en-US" sz="1000" kern="100" dirty="0"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　</a:t>
            </a:r>
            <a:endParaRPr lang="en-US" altLang="ja-JP" sz="1000" kern="100" dirty="0" smtClean="0">
              <a:latin typeface="ＭＳ 明朝" panose="02020609040205080304" pitchFamily="17" charset="-128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algn="just">
              <a:lnSpc>
                <a:spcPts val="1400"/>
              </a:lnSpc>
              <a:spcAft>
                <a:spcPts val="0"/>
              </a:spcAft>
            </a:pPr>
            <a:r>
              <a:rPr lang="ja-JP" altLang="en-US" sz="1000" kern="100" dirty="0" smtClean="0"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　・ホームページの充実</a:t>
            </a:r>
            <a:endParaRPr lang="ja-JP" altLang="en-US" sz="1000" kern="1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  <a:cs typeface="Times New Roman" panose="02020603050405020304" pitchFamily="18" charset="0"/>
            </a:endParaRPr>
          </a:p>
          <a:p>
            <a:pPr algn="just">
              <a:lnSpc>
                <a:spcPts val="1400"/>
              </a:lnSpc>
              <a:spcAft>
                <a:spcPts val="0"/>
              </a:spcAft>
            </a:pPr>
            <a:r>
              <a:rPr lang="ja-JP" altLang="en-US" sz="1000" kern="100" dirty="0" smtClean="0"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○</a:t>
            </a:r>
            <a:r>
              <a:rPr lang="ja-JP" altLang="en-US" sz="1000" kern="100" dirty="0"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学校</a:t>
            </a:r>
            <a:r>
              <a:rPr lang="ja-JP" altLang="en-US" sz="1000" kern="100" dirty="0"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評価を生かした教育</a:t>
            </a:r>
            <a:r>
              <a:rPr lang="ja-JP" altLang="en-US" sz="1000" kern="100" dirty="0" smtClean="0"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活動</a:t>
            </a:r>
            <a:endParaRPr lang="en-US" altLang="ja-JP" sz="1000" kern="100" dirty="0" smtClean="0">
              <a:latin typeface="ＭＳ 明朝" panose="02020609040205080304" pitchFamily="17" charset="-128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algn="just">
              <a:lnSpc>
                <a:spcPts val="1400"/>
              </a:lnSpc>
              <a:spcAft>
                <a:spcPts val="0"/>
              </a:spcAft>
            </a:pPr>
            <a:r>
              <a:rPr lang="ja-JP" altLang="en-US" sz="1000" kern="100" dirty="0"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　</a:t>
            </a:r>
            <a:r>
              <a:rPr lang="ja-JP" altLang="en-US" sz="1000" kern="100" dirty="0" smtClean="0"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の改善</a:t>
            </a:r>
            <a:endParaRPr lang="ja-JP" altLang="en-US" sz="1000" kern="100" dirty="0">
              <a:latin typeface="ＭＳ 明朝" panose="02020609040205080304" pitchFamily="17" charset="-128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algn="just">
              <a:lnSpc>
                <a:spcPts val="1400"/>
              </a:lnSpc>
              <a:spcAft>
                <a:spcPts val="0"/>
              </a:spcAft>
            </a:pPr>
            <a:r>
              <a:rPr lang="ja-JP" altLang="en-US" sz="1000" kern="100" dirty="0" smtClean="0"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　・</a:t>
            </a:r>
            <a:r>
              <a:rPr lang="ja-JP" altLang="en-US" sz="1000" kern="100" dirty="0"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学校評価会議の</a:t>
            </a:r>
            <a:r>
              <a:rPr lang="ja-JP" altLang="en-US" sz="1000" kern="100" dirty="0" smtClean="0"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実施</a:t>
            </a:r>
            <a:endParaRPr lang="en-US" altLang="ja-JP" sz="1000" kern="100" dirty="0" smtClean="0">
              <a:latin typeface="ＭＳ 明朝" panose="02020609040205080304" pitchFamily="17" charset="-128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algn="just">
              <a:lnSpc>
                <a:spcPts val="1400"/>
              </a:lnSpc>
              <a:spcAft>
                <a:spcPts val="0"/>
              </a:spcAft>
            </a:pPr>
            <a:r>
              <a:rPr lang="ja-JP" altLang="en-US" sz="1000" kern="100" dirty="0"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　・学校</a:t>
            </a:r>
            <a:r>
              <a:rPr lang="ja-JP" altLang="en-US" sz="1000" kern="100" dirty="0" smtClean="0"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評議員（</a:t>
            </a:r>
            <a:r>
              <a:rPr lang="ja-JP" altLang="en-US" sz="1000" kern="100" dirty="0"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青少年</a:t>
            </a:r>
            <a:r>
              <a:rPr lang="ja-JP" altLang="en-US" sz="1000" kern="100" dirty="0" smtClean="0"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健全育</a:t>
            </a:r>
            <a:endParaRPr lang="en-US" altLang="ja-JP" sz="1000" kern="100" dirty="0" smtClean="0">
              <a:latin typeface="ＭＳ 明朝" panose="02020609040205080304" pitchFamily="17" charset="-128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algn="just">
              <a:lnSpc>
                <a:spcPts val="1400"/>
              </a:lnSpc>
              <a:spcAft>
                <a:spcPts val="0"/>
              </a:spcAft>
            </a:pPr>
            <a:r>
              <a:rPr lang="ja-JP" altLang="en-US" sz="1000" kern="100" dirty="0"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　</a:t>
            </a:r>
            <a:r>
              <a:rPr lang="ja-JP" altLang="en-US" sz="1000" kern="100" dirty="0" smtClean="0"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　成会）による授業参観</a:t>
            </a:r>
            <a:endParaRPr lang="en-US" altLang="ja-JP" sz="1000" kern="100" dirty="0" smtClean="0">
              <a:latin typeface="ＭＳ 明朝" panose="02020609040205080304" pitchFamily="17" charset="-128"/>
              <a:ea typeface="ＭＳ 明朝" panose="02020609040205080304" pitchFamily="17" charset="-128"/>
              <a:cs typeface="Times New Roman" panose="02020603050405020304" pitchFamily="18" charset="0"/>
            </a:endParaRPr>
          </a:p>
        </p:txBody>
      </p:sp>
      <p:sp>
        <p:nvSpPr>
          <p:cNvPr id="37" name="テキスト ボックス 22"/>
          <p:cNvSpPr txBox="1"/>
          <p:nvPr/>
        </p:nvSpPr>
        <p:spPr>
          <a:xfrm>
            <a:off x="260648" y="7411143"/>
            <a:ext cx="6264696" cy="350169"/>
          </a:xfrm>
          <a:prstGeom prst="roundRect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  <a:effectLst>
            <a:glow rad="1397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0" spcFirstLastPara="0" vert="horz" wrap="square" lIns="0" tIns="4572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Aft>
                <a:spcPts val="0"/>
              </a:spcAft>
            </a:pPr>
            <a:r>
              <a:rPr lang="en-US" altLang="ja-JP" b="1" kern="0" spc="-10" dirty="0">
                <a:solidFill>
                  <a:srgbClr val="FF0000"/>
                </a:solidFill>
                <a:effectLst/>
                <a:ea typeface="ＭＳ ゴシック" panose="020B0609070205080204" pitchFamily="49" charset="-128"/>
                <a:cs typeface="Times New Roman" panose="02020603050405020304" pitchFamily="18" charset="0"/>
              </a:rPr>
              <a:t>【</a:t>
            </a:r>
            <a:r>
              <a:rPr lang="ja-JP" altLang="en-US" b="1" kern="0" spc="-10" dirty="0">
                <a:solidFill>
                  <a:srgbClr val="FF0000"/>
                </a:solidFill>
                <a:effectLst/>
                <a:ea typeface="ＭＳ ゴシック" panose="020B0609070205080204" pitchFamily="49" charset="-128"/>
                <a:cs typeface="Times New Roman" panose="02020603050405020304" pitchFamily="18" charset="0"/>
              </a:rPr>
              <a:t>子どもたちの健やかな学びを支える家庭・地域との協働</a:t>
            </a:r>
            <a:r>
              <a:rPr lang="en-US" altLang="ja-JP" b="1" kern="0" spc="-10" dirty="0">
                <a:solidFill>
                  <a:srgbClr val="FF0000"/>
                </a:solidFill>
                <a:effectLst/>
                <a:ea typeface="ＭＳ ゴシック" panose="020B0609070205080204" pitchFamily="49" charset="-128"/>
                <a:cs typeface="Times New Roman" panose="02020603050405020304" pitchFamily="18" charset="0"/>
              </a:rPr>
              <a:t>】</a:t>
            </a:r>
            <a:endParaRPr lang="ja-JP" altLang="en-US" b="1" kern="0" spc="-10" dirty="0">
              <a:solidFill>
                <a:srgbClr val="FF0000"/>
              </a:solidFill>
              <a:effectLst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endParaRPr lang="en-US" altLang="ja-JP" sz="1200" kern="0" spc="-10" dirty="0" smtClean="0"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endParaRPr lang="ja-JP" altLang="en-US" sz="1200" kern="0" spc="-10" dirty="0">
              <a:ea typeface="ＭＳ ゴシック" panose="020B0609070205080204" pitchFamily="49" charset="-128"/>
              <a:cs typeface="Times New Roman" panose="02020603050405020304" pitchFamily="18" charset="0"/>
            </a:endParaRPr>
          </a:p>
        </p:txBody>
      </p:sp>
      <p:sp>
        <p:nvSpPr>
          <p:cNvPr id="32" name="テキスト ボックス 22"/>
          <p:cNvSpPr txBox="1"/>
          <p:nvPr/>
        </p:nvSpPr>
        <p:spPr>
          <a:xfrm>
            <a:off x="620688" y="3872880"/>
            <a:ext cx="5616624" cy="389711"/>
          </a:xfrm>
          <a:prstGeom prst="roundRect">
            <a:avLst/>
          </a:prstGeom>
          <a:ln>
            <a:solidFill>
              <a:schemeClr val="accent3">
                <a:lumMod val="75000"/>
              </a:schemeClr>
            </a:solidFill>
          </a:ln>
          <a:effectLst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Aft>
                <a:spcPts val="0"/>
              </a:spcAft>
            </a:pPr>
            <a:r>
              <a:rPr lang="en-US" altLang="ja-JP" b="1" kern="0" spc="-10" dirty="0" smtClean="0">
                <a:solidFill>
                  <a:srgbClr val="FF0000"/>
                </a:solidFill>
                <a:effectLst/>
                <a:ea typeface="ＭＳ ゴシック" panose="020B0609070205080204" pitchFamily="49" charset="-128"/>
                <a:cs typeface="Times New Roman" panose="02020603050405020304" pitchFamily="18" charset="0"/>
              </a:rPr>
              <a:t>【</a:t>
            </a:r>
            <a:r>
              <a:rPr lang="ja-JP" altLang="en-US" b="1" kern="0" spc="-10" dirty="0" smtClean="0">
                <a:solidFill>
                  <a:srgbClr val="FF0000"/>
                </a:solidFill>
                <a:ea typeface="ＭＳ ゴシック" panose="020B0609070205080204" pitchFamily="49" charset="-128"/>
                <a:cs typeface="Times New Roman" panose="02020603050405020304" pitchFamily="18" charset="0"/>
              </a:rPr>
              <a:t>今日</a:t>
            </a:r>
            <a:r>
              <a:rPr lang="ja-JP" altLang="en-US" b="1" kern="0" spc="-10" dirty="0">
                <a:solidFill>
                  <a:srgbClr val="FF0000"/>
                </a:solidFill>
                <a:ea typeface="ＭＳ ゴシック" panose="020B0609070205080204" pitchFamily="49" charset="-128"/>
                <a:cs typeface="Times New Roman" panose="02020603050405020304" pitchFamily="18" charset="0"/>
              </a:rPr>
              <a:t>が</a:t>
            </a:r>
            <a:r>
              <a:rPr lang="ja-JP" altLang="en-US" b="1" kern="0" spc="-10" dirty="0" smtClean="0">
                <a:solidFill>
                  <a:srgbClr val="FF0000"/>
                </a:solidFill>
                <a:ea typeface="ＭＳ ゴシック" panose="020B0609070205080204" pitchFamily="49" charset="-128"/>
                <a:cs typeface="Times New Roman" panose="02020603050405020304" pitchFamily="18" charset="0"/>
              </a:rPr>
              <a:t>楽しく、明日</a:t>
            </a:r>
            <a:r>
              <a:rPr lang="ja-JP" altLang="en-US" b="1" kern="0" spc="-10" dirty="0">
                <a:solidFill>
                  <a:srgbClr val="FF0000"/>
                </a:solidFill>
                <a:ea typeface="ＭＳ ゴシック" panose="020B0609070205080204" pitchFamily="49" charset="-128"/>
                <a:cs typeface="Times New Roman" panose="02020603050405020304" pitchFamily="18" charset="0"/>
              </a:rPr>
              <a:t>が</a:t>
            </a:r>
            <a:r>
              <a:rPr lang="ja-JP" altLang="en-US" b="1" kern="0" spc="-10" dirty="0" smtClean="0">
                <a:solidFill>
                  <a:srgbClr val="FF0000"/>
                </a:solidFill>
                <a:ea typeface="ＭＳ ゴシック" panose="020B0609070205080204" pitchFamily="49" charset="-128"/>
                <a:cs typeface="Times New Roman" panose="02020603050405020304" pitchFamily="18" charset="0"/>
              </a:rPr>
              <a:t>楽しみとなる学校づくり</a:t>
            </a:r>
            <a:r>
              <a:rPr lang="en-US" altLang="ja-JP" b="1" kern="0" spc="-10" dirty="0" smtClean="0">
                <a:solidFill>
                  <a:srgbClr val="FF0000"/>
                </a:solidFill>
                <a:effectLst/>
                <a:ea typeface="ＭＳ ゴシック" panose="020B0609070205080204" pitchFamily="49" charset="-128"/>
                <a:cs typeface="Times New Roman" panose="02020603050405020304" pitchFamily="18" charset="0"/>
              </a:rPr>
              <a:t>】</a:t>
            </a:r>
            <a:endParaRPr lang="ja-JP" altLang="en-US" b="1" kern="0" spc="-10" dirty="0">
              <a:solidFill>
                <a:srgbClr val="FF0000"/>
              </a:solidFill>
              <a:effectLst/>
              <a:ea typeface="ＭＳ ゴシック" panose="020B0609070205080204" pitchFamily="49" charset="-128"/>
              <a:cs typeface="Times New Roman" panose="02020603050405020304" pitchFamily="18" charset="0"/>
            </a:endParaRPr>
          </a:p>
        </p:txBody>
      </p:sp>
      <p:sp>
        <p:nvSpPr>
          <p:cNvPr id="44" name="テキスト ボックス 22"/>
          <p:cNvSpPr txBox="1"/>
          <p:nvPr/>
        </p:nvSpPr>
        <p:spPr>
          <a:xfrm>
            <a:off x="2900871" y="6620101"/>
            <a:ext cx="1119218" cy="277115"/>
          </a:xfrm>
          <a:prstGeom prst="roundRect">
            <a:avLst/>
          </a:prstGeom>
          <a:solidFill>
            <a:srgbClr val="FDF5FC"/>
          </a:solidFill>
          <a:ln>
            <a:solidFill>
              <a:schemeClr val="accent2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ja-JP" altLang="en-US" sz="1000" kern="100" dirty="0">
                <a:latin typeface="+mj-ea"/>
                <a:ea typeface="+mj-ea"/>
                <a:cs typeface="Times New Roman" panose="02020603050405020304" pitchFamily="18" charset="0"/>
              </a:rPr>
              <a:t>協働的な</a:t>
            </a:r>
            <a:r>
              <a:rPr lang="ja-JP" altLang="en-US" sz="1000" kern="100" dirty="0">
                <a:effectLst/>
                <a:latin typeface="+mj-ea"/>
                <a:ea typeface="+mj-ea"/>
                <a:cs typeface="Times New Roman" panose="02020603050405020304" pitchFamily="18" charset="0"/>
              </a:rPr>
              <a:t>学び</a:t>
            </a:r>
          </a:p>
        </p:txBody>
      </p:sp>
      <p:sp>
        <p:nvSpPr>
          <p:cNvPr id="48" name="テキスト ボックス 22"/>
          <p:cNvSpPr txBox="1"/>
          <p:nvPr/>
        </p:nvSpPr>
        <p:spPr>
          <a:xfrm>
            <a:off x="2900871" y="6249144"/>
            <a:ext cx="1119218" cy="274894"/>
          </a:xfrm>
          <a:prstGeom prst="roundRect">
            <a:avLst/>
          </a:prstGeom>
          <a:solidFill>
            <a:srgbClr val="FDF5FC"/>
          </a:solidFill>
          <a:ln>
            <a:solidFill>
              <a:schemeClr val="accent2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ja-JP" altLang="en-US" sz="1000" kern="100" dirty="0">
                <a:effectLst/>
                <a:latin typeface="+mj-ea"/>
                <a:ea typeface="+mj-ea"/>
                <a:cs typeface="Times New Roman" panose="02020603050405020304" pitchFamily="18" charset="0"/>
              </a:rPr>
              <a:t>個別最適な学び</a:t>
            </a:r>
          </a:p>
        </p:txBody>
      </p:sp>
      <p:sp>
        <p:nvSpPr>
          <p:cNvPr id="33" name="右カーブ矢印 32"/>
          <p:cNvSpPr/>
          <p:nvPr/>
        </p:nvSpPr>
        <p:spPr>
          <a:xfrm rot="10800000">
            <a:off x="4092098" y="6330958"/>
            <a:ext cx="345014" cy="505166"/>
          </a:xfrm>
          <a:prstGeom prst="curvedRightArrow">
            <a:avLst/>
          </a:prstGeom>
          <a:solidFill>
            <a:srgbClr val="FFCCCC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34" name="右カーブ矢印 33"/>
          <p:cNvSpPr/>
          <p:nvPr/>
        </p:nvSpPr>
        <p:spPr>
          <a:xfrm>
            <a:off x="2507921" y="6332069"/>
            <a:ext cx="345014" cy="505166"/>
          </a:xfrm>
          <a:prstGeom prst="curvedRightArrow">
            <a:avLst/>
          </a:prstGeom>
          <a:solidFill>
            <a:srgbClr val="FFCCCC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pic>
        <p:nvPicPr>
          <p:cNvPr id="5" name="図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283" y="8428636"/>
            <a:ext cx="801581" cy="11328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54148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2">
          <a:schemeClr val="accent2"/>
        </a:lnRef>
        <a:fillRef idx="1">
          <a:schemeClr val="lt1"/>
        </a:fillRef>
        <a:effectRef idx="0">
          <a:schemeClr val="accent2"/>
        </a:effectRef>
        <a:fontRef idx="minor">
          <a:schemeClr val="dk1"/>
        </a:fontRef>
      </a:style>
    </a:spDef>
    <a:txDef>
      <a:spPr>
        <a:ln/>
      </a:spPr>
      <a:bodyPr rot="0" spcFirstLastPara="0" vert="horz" wrap="square" lIns="91440" tIns="45720" rIns="91440" bIns="45720" numCol="1" spcCol="0" rtlCol="0" fromWordArt="0" anchor="t" anchorCtr="0" forceAA="0" compatLnSpc="1">
        <a:prstTxWarp prst="textNoShape">
          <a:avLst/>
        </a:prstTxWarp>
        <a:noAutofit/>
      </a:bodyPr>
      <a:lstStyle>
        <a:defPPr algn="just">
          <a:spcAft>
            <a:spcPts val="0"/>
          </a:spcAft>
          <a:defRPr sz="1000" kern="0" spc="-10" dirty="0" smtClean="0">
            <a:effectLst/>
            <a:ea typeface="ＭＳ ゴシック" panose="020B0609070205080204" pitchFamily="49" charset="-128"/>
            <a:cs typeface="Times New Roman" panose="02020603050405020304" pitchFamily="18" charset="0"/>
          </a:defRPr>
        </a:defPPr>
      </a:lstStyle>
      <a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a:style>
    </a:txDef>
  </a:objectDefaults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33210</TotalTime>
  <Words>124</Words>
  <Application>Microsoft Office PowerPoint</Application>
  <PresentationFormat>A4 210 x 297 mm</PresentationFormat>
  <Paragraphs>144</Paragraphs>
  <Slides>1</Slides>
  <Notes>1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​​テーマ</vt:lpstr>
      <vt:lpstr>PowerPoint プレゼンテーション</vt:lpstr>
    </vt:vector>
  </TitlesOfParts>
  <Company>安城市教育委員会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Administrator</dc:creator>
  <cp:lastModifiedBy>t-h</cp:lastModifiedBy>
  <cp:revision>1141</cp:revision>
  <cp:lastPrinted>2024-03-22T01:51:54Z</cp:lastPrinted>
  <dcterms:created xsi:type="dcterms:W3CDTF">2016-02-25T08:13:35Z</dcterms:created>
  <dcterms:modified xsi:type="dcterms:W3CDTF">2025-03-31T13:35:20Z</dcterms:modified>
</cp:coreProperties>
</file>